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8" r:id="rId2"/>
    <p:sldId id="388" r:id="rId3"/>
    <p:sldId id="389" r:id="rId4"/>
    <p:sldId id="390" r:id="rId5"/>
    <p:sldId id="392" r:id="rId6"/>
    <p:sldId id="393" r:id="rId7"/>
    <p:sldId id="394" r:id="rId8"/>
    <p:sldId id="395" r:id="rId9"/>
    <p:sldId id="400" r:id="rId10"/>
    <p:sldId id="4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EEFDA1-670B-4346-839F-51C2BC71C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A1685-8254-40BA-A430-A7AC19996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E9096F-F599-4FD8-82EB-172B06E6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E3343A-D246-4F18-9658-501DEFD52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E83217-C2E5-4523-A399-0F4CFF60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B1CBE3-F06D-4269-A264-4438FFA4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77887B-5C3B-48C8-907A-F5A6CBB3E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C7018A-E388-4A53-B46C-C3E0D2720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B796B8-9F10-409E-84CF-E1560E67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508FB7-CDEA-420D-9E93-CAD07193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94B46E-A53C-46DC-89EE-22BBA4817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59B80E-E367-4317-925E-53C070AFF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E914A4-F5F4-4EE1-9660-AE06DDD1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BC5031-3FE6-4B07-8807-5CB706E8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E587D1-9B34-4C83-B2A5-9BB73A50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6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C9A5C0-F0C8-4D28-BB57-1DF4551F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64296D-38E8-45FB-BCA7-B5287D660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1CCF66-BCF2-4B2B-9849-7CE91CA0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EE2B7E-D4FB-4F5C-BFA4-59BDD4724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CBFD88-6AE2-4859-91D4-6E556A38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7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211C5F-C81A-4029-BD91-14D18114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6BA3A1-F3C2-40D5-B275-FA68229DF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CCAD9-BFBD-461C-9958-FB972523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E94187-9EFF-4248-A9F8-F3C2B1D6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F1581F-6D08-413A-BA6D-AA2AC1C5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4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BCA72F-D1E3-4E0C-8DBE-7254E92C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2CB004-C4C6-46ED-BB9E-5FFF73FF5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9E4D8E-BB9C-45FE-A74C-3C3672862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99AB19-EA57-4547-A60D-E89E4792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C31619-DBEA-4C23-9252-0BCB66C4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EFA592-A93E-4916-B846-D70BF228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3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D51248-60CF-4452-932F-BF04AC29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8F5255-E300-4C02-A30B-CF055FEC7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343BAB-8F97-49E1-91AD-49F608765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AA7B2E7-05E8-472C-BC66-0EB0A0996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0302C74-CC57-408D-9CC2-EFFB66CF8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D56D1F6-778C-467F-8412-D9514920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285545C-4E6C-4794-A6CE-4C9EE8A03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118045-D432-44A9-A7EE-EA0490D7F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81A3EA-CD7C-4F6F-A2BD-EB8B2A42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CAA8AB7-FB31-4373-9753-93AAEE5A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EE42D9-788F-443E-92A3-76CE57C0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FB77B5-CC48-4E20-81D7-F3E6A50E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8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7723EF7-B7D6-42B4-ACF1-0C9333BE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E63E41-E706-449F-B575-AE94A58A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612461-49BD-4BD2-BCF4-AA74EBF6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DA8AD-D6F3-40A6-A913-47FE8783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0503A-AF45-4940-89EE-C321425E3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6F840E-0C09-438D-B644-AF49B94AC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F056A0-F62B-411E-82BC-52873713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2F7E18-E4E4-4483-89ED-A48700A0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CA0059-3E66-40CD-8A4D-087E812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5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3D713-2E9F-4315-B6A1-52CFC92E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1578B7B-2188-419C-94C6-2EC646221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9A174F-D49D-4BDE-ADB9-D206223F5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1FBE93-2A00-4404-BA09-B9F73B50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5485B9-3FAE-4F12-AE39-9BE9E59C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23FF0E-C9BF-4F02-AEB2-EFABD2E1C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4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AFEE7D0-9BBD-40AA-984E-DD9BE1A1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681C76-1D67-4E55-95DC-4820E597D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907CBD-D30F-4C00-B446-22F4C933C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6DC72-5516-431D-8130-28A9767F7B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5FE5FE-32D2-4128-B24E-E1F98C1F4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E0668B-BC3A-4163-85DB-62315EC29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7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A8D0DB-41CF-4088-AC81-7F23B9271AC7}"/>
              </a:ext>
            </a:extLst>
          </p:cNvPr>
          <p:cNvSpPr/>
          <p:nvPr/>
        </p:nvSpPr>
        <p:spPr>
          <a:xfrm>
            <a:off x="1" y="3199"/>
            <a:ext cx="12192000" cy="98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sixty pupils in Year 4. Three tenths live more than one mile from school. How many live nearer to the school? </a:t>
            </a:r>
          </a:p>
        </p:txBody>
      </p:sp>
      <p:grpSp>
        <p:nvGrpSpPr>
          <p:cNvPr id="10" name="Group 10">
            <a:extLst>
              <a:ext uri="{FF2B5EF4-FFF2-40B4-BE49-F238E27FC236}">
                <a16:creationId xmlns:a16="http://schemas.microsoft.com/office/drawing/2014/main" xmlns="" id="{039B9463-396D-4B4E-951A-158A49746B7F}"/>
              </a:ext>
            </a:extLst>
          </p:cNvPr>
          <p:cNvGrpSpPr/>
          <p:nvPr/>
        </p:nvGrpSpPr>
        <p:grpSpPr>
          <a:xfrm>
            <a:off x="659778" y="1161910"/>
            <a:ext cx="721743" cy="1082685"/>
            <a:chOff x="5821885" y="285130"/>
            <a:chExt cx="772365" cy="115862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C551BBD3-8445-41FB-8D24-A4013BE227E7}"/>
                </a:ext>
              </a:extLst>
            </p:cNvPr>
            <p:cNvSpPr txBox="1"/>
            <p:nvPr/>
          </p:nvSpPr>
          <p:spPr>
            <a:xfrm>
              <a:off x="5967335" y="285130"/>
              <a:ext cx="432048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7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25B847F3-9F3B-4564-8EBD-5E041C476C70}"/>
                </a:ext>
              </a:extLst>
            </p:cNvPr>
            <p:cNvSpPr txBox="1"/>
            <p:nvPr/>
          </p:nvSpPr>
          <p:spPr>
            <a:xfrm>
              <a:off x="5821885" y="790927"/>
              <a:ext cx="772365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10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44C98CDB-AEA8-43E9-AF2E-0FBCA180F1FE}"/>
                </a:ext>
              </a:extLst>
            </p:cNvPr>
            <p:cNvCxnSpPr>
              <a:cxnSpLocks/>
            </p:cNvCxnSpPr>
            <p:nvPr/>
          </p:nvCxnSpPr>
          <p:spPr>
            <a:xfrm>
              <a:off x="5954113" y="861194"/>
              <a:ext cx="524778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3C0475D-4AFB-4295-9188-CF38F5FD127D}"/>
              </a:ext>
            </a:extLst>
          </p:cNvPr>
          <p:cNvSpPr txBox="1"/>
          <p:nvPr/>
        </p:nvSpPr>
        <p:spPr>
          <a:xfrm>
            <a:off x="1381526" y="1260128"/>
            <a:ext cx="288376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of 60 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AE9A801-55DA-41DD-A73C-41331EA96615}"/>
              </a:ext>
            </a:extLst>
          </p:cNvPr>
          <p:cNvSpPr/>
          <p:nvPr/>
        </p:nvSpPr>
        <p:spPr>
          <a:xfrm>
            <a:off x="659778" y="2400847"/>
            <a:ext cx="4962694" cy="78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60 ÷ 10 = 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4F6D8B3-5E70-4EC9-864D-6905E46F846B}"/>
              </a:ext>
            </a:extLst>
          </p:cNvPr>
          <p:cNvSpPr/>
          <p:nvPr/>
        </p:nvSpPr>
        <p:spPr>
          <a:xfrm>
            <a:off x="4841300" y="2398248"/>
            <a:ext cx="4962694" cy="78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6 x 7 = 42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5079C25-90A9-495B-BFA5-1A195370AE7C}"/>
              </a:ext>
            </a:extLst>
          </p:cNvPr>
          <p:cNvSpPr/>
          <p:nvPr/>
        </p:nvSpPr>
        <p:spPr>
          <a:xfrm>
            <a:off x="3756984" y="1260128"/>
            <a:ext cx="8043130" cy="78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42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live nearer to the school. </a:t>
            </a:r>
            <a:endParaRPr lang="en-GB" sz="449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7C72D7D-CCEA-4FB7-B4F5-584B96625432}"/>
              </a:ext>
            </a:extLst>
          </p:cNvPr>
          <p:cNvGrpSpPr/>
          <p:nvPr/>
        </p:nvGrpSpPr>
        <p:grpSpPr>
          <a:xfrm>
            <a:off x="1020649" y="3536571"/>
            <a:ext cx="10001197" cy="2785633"/>
            <a:chOff x="1020649" y="3536571"/>
            <a:chExt cx="10001197" cy="278563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3C6C661E-54F4-4750-A41E-47449AEE2D92}"/>
                </a:ext>
              </a:extLst>
            </p:cNvPr>
            <p:cNvSpPr/>
            <p:nvPr/>
          </p:nvSpPr>
          <p:spPr>
            <a:xfrm>
              <a:off x="4010279" y="3591207"/>
              <a:ext cx="6975647" cy="2670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3E03938D-BFAB-4F7A-8BA2-29254047681E}"/>
                </a:ext>
              </a:extLst>
            </p:cNvPr>
            <p:cNvSpPr/>
            <p:nvPr/>
          </p:nvSpPr>
          <p:spPr>
            <a:xfrm>
              <a:off x="1056414" y="3563292"/>
              <a:ext cx="9965432" cy="2735296"/>
            </a:xfrm>
            <a:prstGeom prst="rect">
              <a:avLst/>
            </a:prstGeom>
            <a:noFill/>
            <a:ln w="635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F06320A6-1B71-4F6D-B953-35C3AF3263B7}"/>
                </a:ext>
              </a:extLst>
            </p:cNvPr>
            <p:cNvSpPr/>
            <p:nvPr/>
          </p:nvSpPr>
          <p:spPr>
            <a:xfrm>
              <a:off x="1020649" y="3539677"/>
              <a:ext cx="996543" cy="273529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81C6BB54-7A15-43FB-989B-54595C8D1CB7}"/>
                </a:ext>
              </a:extLst>
            </p:cNvPr>
            <p:cNvSpPr/>
            <p:nvPr/>
          </p:nvSpPr>
          <p:spPr>
            <a:xfrm>
              <a:off x="1182374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3574F5CE-ED46-4FEF-9D43-5C20B3AEA598}"/>
                </a:ext>
              </a:extLst>
            </p:cNvPr>
            <p:cNvSpPr/>
            <p:nvPr/>
          </p:nvSpPr>
          <p:spPr>
            <a:xfrm>
              <a:off x="3175682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400D1856-3B2D-4800-9B8B-32C2EEA4B155}"/>
                </a:ext>
              </a:extLst>
            </p:cNvPr>
            <p:cNvSpPr/>
            <p:nvPr/>
          </p:nvSpPr>
          <p:spPr>
            <a:xfrm>
              <a:off x="5168990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A38EB638-4857-4A7B-BE68-DF7115175B16}"/>
                </a:ext>
              </a:extLst>
            </p:cNvPr>
            <p:cNvSpPr/>
            <p:nvPr/>
          </p:nvSpPr>
          <p:spPr>
            <a:xfrm>
              <a:off x="7162298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601517CF-7195-498C-A81C-D8C904DA2536}"/>
                </a:ext>
              </a:extLst>
            </p:cNvPr>
            <p:cNvSpPr/>
            <p:nvPr/>
          </p:nvSpPr>
          <p:spPr>
            <a:xfrm>
              <a:off x="9155605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250F1AE1-F222-4D35-B543-E82A68C04A68}"/>
                </a:ext>
              </a:extLst>
            </p:cNvPr>
            <p:cNvSpPr/>
            <p:nvPr/>
          </p:nvSpPr>
          <p:spPr>
            <a:xfrm>
              <a:off x="2179028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23A9B49E-BB84-442E-8508-95924EC135B9}"/>
                </a:ext>
              </a:extLst>
            </p:cNvPr>
            <p:cNvSpPr/>
            <p:nvPr/>
          </p:nvSpPr>
          <p:spPr>
            <a:xfrm>
              <a:off x="4172336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EC94AA20-D6A6-49C4-8526-F1B324EE7453}"/>
                </a:ext>
              </a:extLst>
            </p:cNvPr>
            <p:cNvSpPr/>
            <p:nvPr/>
          </p:nvSpPr>
          <p:spPr>
            <a:xfrm>
              <a:off x="6165644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43095847-EF1C-4284-852E-7128548E3840}"/>
                </a:ext>
              </a:extLst>
            </p:cNvPr>
            <p:cNvSpPr/>
            <p:nvPr/>
          </p:nvSpPr>
          <p:spPr>
            <a:xfrm>
              <a:off x="8158952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602B1B61-EBC6-44AF-AFCF-6A6F4F30381D}"/>
                </a:ext>
              </a:extLst>
            </p:cNvPr>
            <p:cNvSpPr/>
            <p:nvPr/>
          </p:nvSpPr>
          <p:spPr>
            <a:xfrm>
              <a:off x="10152259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CF2FD49A-D41B-4951-84E5-D665063F352D}"/>
                </a:ext>
              </a:extLst>
            </p:cNvPr>
            <p:cNvSpPr/>
            <p:nvPr/>
          </p:nvSpPr>
          <p:spPr>
            <a:xfrm>
              <a:off x="1182374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7B43939B-8743-4713-AB08-5A1231E4E813}"/>
                </a:ext>
              </a:extLst>
            </p:cNvPr>
            <p:cNvSpPr/>
            <p:nvPr/>
          </p:nvSpPr>
          <p:spPr>
            <a:xfrm>
              <a:off x="3175682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D6771DB1-0EAA-4D37-A4DB-D1C29AFFDFD8}"/>
                </a:ext>
              </a:extLst>
            </p:cNvPr>
            <p:cNvSpPr/>
            <p:nvPr/>
          </p:nvSpPr>
          <p:spPr>
            <a:xfrm>
              <a:off x="5168990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84D4BCD0-D57B-460F-A672-4B1AB435552C}"/>
                </a:ext>
              </a:extLst>
            </p:cNvPr>
            <p:cNvSpPr/>
            <p:nvPr/>
          </p:nvSpPr>
          <p:spPr>
            <a:xfrm>
              <a:off x="7162298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xmlns="" id="{3B8F7D34-5982-4E3B-80B8-2F0FD5E5087D}"/>
                </a:ext>
              </a:extLst>
            </p:cNvPr>
            <p:cNvSpPr/>
            <p:nvPr/>
          </p:nvSpPr>
          <p:spPr>
            <a:xfrm>
              <a:off x="9155605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id="{953598A3-075C-400B-BAE7-8ABA1A59F3FA}"/>
                </a:ext>
              </a:extLst>
            </p:cNvPr>
            <p:cNvSpPr/>
            <p:nvPr/>
          </p:nvSpPr>
          <p:spPr>
            <a:xfrm>
              <a:off x="2179028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400B2697-4B67-48E9-A5EA-BE9D34DAD820}"/>
                </a:ext>
              </a:extLst>
            </p:cNvPr>
            <p:cNvSpPr/>
            <p:nvPr/>
          </p:nvSpPr>
          <p:spPr>
            <a:xfrm>
              <a:off x="4172336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xmlns="" id="{E34418F0-3028-43D8-A418-066AAD6A338B}"/>
                </a:ext>
              </a:extLst>
            </p:cNvPr>
            <p:cNvSpPr/>
            <p:nvPr/>
          </p:nvSpPr>
          <p:spPr>
            <a:xfrm>
              <a:off x="6165644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1E260308-998F-452B-838F-97A57EC33DB5}"/>
                </a:ext>
              </a:extLst>
            </p:cNvPr>
            <p:cNvSpPr/>
            <p:nvPr/>
          </p:nvSpPr>
          <p:spPr>
            <a:xfrm>
              <a:off x="8158952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41135032-7FBD-482C-872E-96A13D00E904}"/>
                </a:ext>
              </a:extLst>
            </p:cNvPr>
            <p:cNvSpPr/>
            <p:nvPr/>
          </p:nvSpPr>
          <p:spPr>
            <a:xfrm>
              <a:off x="10152259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5B86898A-DBBD-4B42-983E-E78100064CAC}"/>
                </a:ext>
              </a:extLst>
            </p:cNvPr>
            <p:cNvSpPr/>
            <p:nvPr/>
          </p:nvSpPr>
          <p:spPr>
            <a:xfrm>
              <a:off x="1182374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xmlns="" id="{6797A0BE-F588-489A-9E71-EFC6B0C57139}"/>
                </a:ext>
              </a:extLst>
            </p:cNvPr>
            <p:cNvSpPr/>
            <p:nvPr/>
          </p:nvSpPr>
          <p:spPr>
            <a:xfrm>
              <a:off x="3175682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xmlns="" id="{126CC788-6B28-4CBA-AF59-58995622E2B3}"/>
                </a:ext>
              </a:extLst>
            </p:cNvPr>
            <p:cNvSpPr/>
            <p:nvPr/>
          </p:nvSpPr>
          <p:spPr>
            <a:xfrm>
              <a:off x="5168990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3FD4F514-D455-4165-B32F-910F3138676D}"/>
                </a:ext>
              </a:extLst>
            </p:cNvPr>
            <p:cNvSpPr/>
            <p:nvPr/>
          </p:nvSpPr>
          <p:spPr>
            <a:xfrm>
              <a:off x="7162298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27C7E1F5-F357-4A18-8479-8A0C5B63B8EC}"/>
                </a:ext>
              </a:extLst>
            </p:cNvPr>
            <p:cNvSpPr/>
            <p:nvPr/>
          </p:nvSpPr>
          <p:spPr>
            <a:xfrm>
              <a:off x="9155605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BABB779A-ED64-4C95-B188-76390651CDE6}"/>
                </a:ext>
              </a:extLst>
            </p:cNvPr>
            <p:cNvSpPr/>
            <p:nvPr/>
          </p:nvSpPr>
          <p:spPr>
            <a:xfrm>
              <a:off x="2179028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25B5E09D-B0B2-495D-89C3-6631E58FD3B8}"/>
                </a:ext>
              </a:extLst>
            </p:cNvPr>
            <p:cNvSpPr/>
            <p:nvPr/>
          </p:nvSpPr>
          <p:spPr>
            <a:xfrm>
              <a:off x="4172336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80D8B6F8-4C60-49FE-BA96-0E54F8987DD5}"/>
                </a:ext>
              </a:extLst>
            </p:cNvPr>
            <p:cNvSpPr/>
            <p:nvPr/>
          </p:nvSpPr>
          <p:spPr>
            <a:xfrm>
              <a:off x="6165644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286DA1AA-5A52-4F30-865F-1EFBD6AE8F1E}"/>
                </a:ext>
              </a:extLst>
            </p:cNvPr>
            <p:cNvSpPr/>
            <p:nvPr/>
          </p:nvSpPr>
          <p:spPr>
            <a:xfrm>
              <a:off x="8158952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E51A5307-0009-4022-994A-94B2D613C70B}"/>
                </a:ext>
              </a:extLst>
            </p:cNvPr>
            <p:cNvSpPr/>
            <p:nvPr/>
          </p:nvSpPr>
          <p:spPr>
            <a:xfrm>
              <a:off x="10152259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xmlns="" id="{D4DA08CD-B4F6-4818-85FE-C51A75E47747}"/>
                </a:ext>
              </a:extLst>
            </p:cNvPr>
            <p:cNvSpPr/>
            <p:nvPr/>
          </p:nvSpPr>
          <p:spPr>
            <a:xfrm>
              <a:off x="1609267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3B02BDC0-896F-4A9A-AA87-A6A806E56906}"/>
                </a:ext>
              </a:extLst>
            </p:cNvPr>
            <p:cNvSpPr/>
            <p:nvPr/>
          </p:nvSpPr>
          <p:spPr>
            <a:xfrm>
              <a:off x="3602575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3262D33F-8DBE-4766-8FC1-9860AB408DC4}"/>
                </a:ext>
              </a:extLst>
            </p:cNvPr>
            <p:cNvSpPr/>
            <p:nvPr/>
          </p:nvSpPr>
          <p:spPr>
            <a:xfrm>
              <a:off x="5595883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A93CD73E-4A38-459B-97B8-006635807EBF}"/>
                </a:ext>
              </a:extLst>
            </p:cNvPr>
            <p:cNvSpPr/>
            <p:nvPr/>
          </p:nvSpPr>
          <p:spPr>
            <a:xfrm>
              <a:off x="7589191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E2056570-CFB0-475F-9FD0-C23B1EEAB53C}"/>
                </a:ext>
              </a:extLst>
            </p:cNvPr>
            <p:cNvSpPr/>
            <p:nvPr/>
          </p:nvSpPr>
          <p:spPr>
            <a:xfrm>
              <a:off x="9582498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xmlns="" id="{725ABF61-3896-45C1-8C17-ADDF9666312C}"/>
                </a:ext>
              </a:extLst>
            </p:cNvPr>
            <p:cNvSpPr/>
            <p:nvPr/>
          </p:nvSpPr>
          <p:spPr>
            <a:xfrm>
              <a:off x="2605921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xmlns="" id="{286CF01C-4F55-4DBD-ADC4-DB9CE0ED87AD}"/>
                </a:ext>
              </a:extLst>
            </p:cNvPr>
            <p:cNvSpPr/>
            <p:nvPr/>
          </p:nvSpPr>
          <p:spPr>
            <a:xfrm>
              <a:off x="4599229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xmlns="" id="{A8726179-8959-4927-8AE5-EA0FB241E95A}"/>
                </a:ext>
              </a:extLst>
            </p:cNvPr>
            <p:cNvSpPr/>
            <p:nvPr/>
          </p:nvSpPr>
          <p:spPr>
            <a:xfrm>
              <a:off x="6592537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AD33E2E6-B612-479F-B283-CBCB40563C32}"/>
                </a:ext>
              </a:extLst>
            </p:cNvPr>
            <p:cNvSpPr/>
            <p:nvPr/>
          </p:nvSpPr>
          <p:spPr>
            <a:xfrm>
              <a:off x="8585845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6B72BC2A-5647-4623-95C2-AF01CAF55A6B}"/>
                </a:ext>
              </a:extLst>
            </p:cNvPr>
            <p:cNvSpPr/>
            <p:nvPr/>
          </p:nvSpPr>
          <p:spPr>
            <a:xfrm>
              <a:off x="10579152" y="3803292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xmlns="" id="{E67C6BDA-66B3-4E47-9F5B-0BD5553E76D5}"/>
                </a:ext>
              </a:extLst>
            </p:cNvPr>
            <p:cNvSpPr/>
            <p:nvPr/>
          </p:nvSpPr>
          <p:spPr>
            <a:xfrm>
              <a:off x="1609267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C830C0DE-8C6B-4C8F-B2A7-FA9B4D18FD21}"/>
                </a:ext>
              </a:extLst>
            </p:cNvPr>
            <p:cNvSpPr/>
            <p:nvPr/>
          </p:nvSpPr>
          <p:spPr>
            <a:xfrm>
              <a:off x="3602575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xmlns="" id="{3DC10686-69C3-4BF7-A99D-303E1E955D1E}"/>
                </a:ext>
              </a:extLst>
            </p:cNvPr>
            <p:cNvSpPr/>
            <p:nvPr/>
          </p:nvSpPr>
          <p:spPr>
            <a:xfrm>
              <a:off x="5595883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160E05F0-2165-4BDB-939C-7044298BE502}"/>
                </a:ext>
              </a:extLst>
            </p:cNvPr>
            <p:cNvSpPr/>
            <p:nvPr/>
          </p:nvSpPr>
          <p:spPr>
            <a:xfrm>
              <a:off x="7589191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xmlns="" id="{12360A75-D409-4FFC-9968-E12C3F0C1A47}"/>
                </a:ext>
              </a:extLst>
            </p:cNvPr>
            <p:cNvSpPr/>
            <p:nvPr/>
          </p:nvSpPr>
          <p:spPr>
            <a:xfrm>
              <a:off x="9582498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xmlns="" id="{E9BD025A-9763-4203-9EEE-DD8AB8A178FF}"/>
                </a:ext>
              </a:extLst>
            </p:cNvPr>
            <p:cNvSpPr/>
            <p:nvPr/>
          </p:nvSpPr>
          <p:spPr>
            <a:xfrm>
              <a:off x="2605921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xmlns="" id="{EC575611-3A40-46BE-94F2-F003A84325F4}"/>
                </a:ext>
              </a:extLst>
            </p:cNvPr>
            <p:cNvSpPr/>
            <p:nvPr/>
          </p:nvSpPr>
          <p:spPr>
            <a:xfrm>
              <a:off x="4599229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xmlns="" id="{6D1D8D38-9FE8-48AC-B2F4-006DFA37D06A}"/>
                </a:ext>
              </a:extLst>
            </p:cNvPr>
            <p:cNvSpPr/>
            <p:nvPr/>
          </p:nvSpPr>
          <p:spPr>
            <a:xfrm>
              <a:off x="6592537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xmlns="" id="{EC675932-5AFB-4E61-9082-1E05403B4BAB}"/>
                </a:ext>
              </a:extLst>
            </p:cNvPr>
            <p:cNvSpPr/>
            <p:nvPr/>
          </p:nvSpPr>
          <p:spPr>
            <a:xfrm>
              <a:off x="8585845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xmlns="" id="{5C2917B5-477E-4DF3-B801-BF9B28CE3F61}"/>
                </a:ext>
              </a:extLst>
            </p:cNvPr>
            <p:cNvSpPr/>
            <p:nvPr/>
          </p:nvSpPr>
          <p:spPr>
            <a:xfrm>
              <a:off x="10579152" y="4749746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97B8A677-50D7-46B1-A856-B4F520FEBF8F}"/>
                </a:ext>
              </a:extLst>
            </p:cNvPr>
            <p:cNvSpPr/>
            <p:nvPr/>
          </p:nvSpPr>
          <p:spPr>
            <a:xfrm>
              <a:off x="1609267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xmlns="" id="{9C16C79E-1496-4CE7-A3B3-75676182EBB0}"/>
                </a:ext>
              </a:extLst>
            </p:cNvPr>
            <p:cNvSpPr/>
            <p:nvPr/>
          </p:nvSpPr>
          <p:spPr>
            <a:xfrm>
              <a:off x="3602575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xmlns="" id="{27667CB8-0CAE-4F8E-9E15-C69A5A6FAEE6}"/>
                </a:ext>
              </a:extLst>
            </p:cNvPr>
            <p:cNvSpPr/>
            <p:nvPr/>
          </p:nvSpPr>
          <p:spPr>
            <a:xfrm>
              <a:off x="5595883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xmlns="" id="{F70CA8B3-6078-4B05-A5DC-DD75BA2BD06B}"/>
                </a:ext>
              </a:extLst>
            </p:cNvPr>
            <p:cNvSpPr/>
            <p:nvPr/>
          </p:nvSpPr>
          <p:spPr>
            <a:xfrm>
              <a:off x="7589191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xmlns="" id="{494F5BB7-399D-4395-B210-1F32607AB800}"/>
                </a:ext>
              </a:extLst>
            </p:cNvPr>
            <p:cNvSpPr/>
            <p:nvPr/>
          </p:nvSpPr>
          <p:spPr>
            <a:xfrm>
              <a:off x="9582498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xmlns="" id="{B0001273-0247-4DFC-82EA-DC68A43FC53B}"/>
                </a:ext>
              </a:extLst>
            </p:cNvPr>
            <p:cNvSpPr/>
            <p:nvPr/>
          </p:nvSpPr>
          <p:spPr>
            <a:xfrm>
              <a:off x="2605921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xmlns="" id="{28DA1302-0D32-4F67-8F65-FC021D493B08}"/>
                </a:ext>
              </a:extLst>
            </p:cNvPr>
            <p:cNvSpPr/>
            <p:nvPr/>
          </p:nvSpPr>
          <p:spPr>
            <a:xfrm>
              <a:off x="4599229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xmlns="" id="{8E77DE01-0C9F-4FD4-9CE7-B4778007A09D}"/>
                </a:ext>
              </a:extLst>
            </p:cNvPr>
            <p:cNvSpPr/>
            <p:nvPr/>
          </p:nvSpPr>
          <p:spPr>
            <a:xfrm>
              <a:off x="6592537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xmlns="" id="{FA8B1FFA-51BC-4059-A87C-4E456126AA6D}"/>
                </a:ext>
              </a:extLst>
            </p:cNvPr>
            <p:cNvSpPr/>
            <p:nvPr/>
          </p:nvSpPr>
          <p:spPr>
            <a:xfrm>
              <a:off x="8585845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xmlns="" id="{1EA47AB1-EC65-497B-BC09-67B596D17840}"/>
                </a:ext>
              </a:extLst>
            </p:cNvPr>
            <p:cNvSpPr/>
            <p:nvPr/>
          </p:nvSpPr>
          <p:spPr>
            <a:xfrm>
              <a:off x="10579152" y="5696199"/>
              <a:ext cx="304220" cy="3151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771767A5-A94F-4EE3-9459-CEC26A94C654}"/>
                </a:ext>
              </a:extLst>
            </p:cNvPr>
            <p:cNvSpPr/>
            <p:nvPr/>
          </p:nvSpPr>
          <p:spPr>
            <a:xfrm>
              <a:off x="2017192" y="3563292"/>
              <a:ext cx="996543" cy="273529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8119C057-102B-4F34-8C88-4503D0B9E4A0}"/>
                </a:ext>
              </a:extLst>
            </p:cNvPr>
            <p:cNvSpPr/>
            <p:nvPr/>
          </p:nvSpPr>
          <p:spPr>
            <a:xfrm>
              <a:off x="3013735" y="3539677"/>
              <a:ext cx="996543" cy="273529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02EB6EFB-1E53-45DA-9DB6-1ED5461774AF}"/>
                </a:ext>
              </a:extLst>
            </p:cNvPr>
            <p:cNvSpPr/>
            <p:nvPr/>
          </p:nvSpPr>
          <p:spPr>
            <a:xfrm>
              <a:off x="4010279" y="3536571"/>
              <a:ext cx="996543" cy="273529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4FC7BA87-AFEA-4F00-8297-F6AF656AE344}"/>
                </a:ext>
              </a:extLst>
            </p:cNvPr>
            <p:cNvSpPr/>
            <p:nvPr/>
          </p:nvSpPr>
          <p:spPr>
            <a:xfrm>
              <a:off x="5006822" y="3549931"/>
              <a:ext cx="996543" cy="273529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277A13AA-0BF6-4010-8BBB-B909E63F460B}"/>
                </a:ext>
              </a:extLst>
            </p:cNvPr>
            <p:cNvSpPr/>
            <p:nvPr/>
          </p:nvSpPr>
          <p:spPr>
            <a:xfrm>
              <a:off x="6003365" y="3586907"/>
              <a:ext cx="996543" cy="273529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FD867A22-6D38-4DB2-B602-0B07DA7AC147}"/>
                </a:ext>
              </a:extLst>
            </p:cNvPr>
            <p:cNvSpPr/>
            <p:nvPr/>
          </p:nvSpPr>
          <p:spPr>
            <a:xfrm>
              <a:off x="7000064" y="3586907"/>
              <a:ext cx="996543" cy="273529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9F6F34CA-09CD-48D5-9106-284F121FC312}"/>
                </a:ext>
              </a:extLst>
            </p:cNvPr>
            <p:cNvSpPr/>
            <p:nvPr/>
          </p:nvSpPr>
          <p:spPr>
            <a:xfrm>
              <a:off x="7996452" y="3586907"/>
              <a:ext cx="996543" cy="273529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xmlns="" id="{711E4E0E-C2DE-4FEB-A951-C4C733C378FC}"/>
                </a:ext>
              </a:extLst>
            </p:cNvPr>
            <p:cNvSpPr/>
            <p:nvPr/>
          </p:nvSpPr>
          <p:spPr>
            <a:xfrm>
              <a:off x="8992995" y="3586907"/>
              <a:ext cx="996543" cy="273529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0FB4AF5B-5CBB-412F-ABC0-F81B95913D00}"/>
                </a:ext>
              </a:extLst>
            </p:cNvPr>
            <p:cNvSpPr/>
            <p:nvPr/>
          </p:nvSpPr>
          <p:spPr>
            <a:xfrm>
              <a:off x="9989382" y="3586907"/>
              <a:ext cx="996543" cy="273529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6383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4FFA9F9-9697-41E8-B728-7C5E6F6BAFD0}"/>
              </a:ext>
            </a:extLst>
          </p:cNvPr>
          <p:cNvSpPr/>
          <p:nvPr/>
        </p:nvSpPr>
        <p:spPr>
          <a:xfrm>
            <a:off x="0" y="0"/>
            <a:ext cx="12192000" cy="98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school orders 240 new pencils. Two fifths are given out. How many are left in stock? 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B2C17376-88AE-4467-BBB1-83C74454FE11}"/>
              </a:ext>
            </a:extLst>
          </p:cNvPr>
          <p:cNvGrpSpPr/>
          <p:nvPr/>
        </p:nvGrpSpPr>
        <p:grpSpPr>
          <a:xfrm>
            <a:off x="613353" y="1130379"/>
            <a:ext cx="466271" cy="1082685"/>
            <a:chOff x="5946180" y="285130"/>
            <a:chExt cx="576064" cy="11586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D644837B-B6AC-4376-869A-A6B4912E08D1}"/>
                </a:ext>
              </a:extLst>
            </p:cNvPr>
            <p:cNvSpPr txBox="1"/>
            <p:nvPr/>
          </p:nvSpPr>
          <p:spPr>
            <a:xfrm>
              <a:off x="5946180" y="285130"/>
              <a:ext cx="432048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3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96AC84FE-7979-4387-ABBC-58C4B39DDF64}"/>
                </a:ext>
              </a:extLst>
            </p:cNvPr>
            <p:cNvSpPr txBox="1"/>
            <p:nvPr/>
          </p:nvSpPr>
          <p:spPr>
            <a:xfrm>
              <a:off x="5946180" y="790927"/>
              <a:ext cx="576064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5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48C16AFC-25CC-43E5-89FE-055B9E4DA405}"/>
                </a:ext>
              </a:extLst>
            </p:cNvPr>
            <p:cNvCxnSpPr/>
            <p:nvPr/>
          </p:nvCxnSpPr>
          <p:spPr>
            <a:xfrm>
              <a:off x="6018188" y="861194"/>
              <a:ext cx="36004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DD555AE-C0E4-4F9F-A8DD-5D6F89EA56A5}"/>
              </a:ext>
            </a:extLst>
          </p:cNvPr>
          <p:cNvSpPr txBox="1"/>
          <p:nvPr/>
        </p:nvSpPr>
        <p:spPr>
          <a:xfrm>
            <a:off x="1218950" y="1228597"/>
            <a:ext cx="3131484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of 240 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B51F3E0-D952-4FF4-8543-002F2BBFBB0C}"/>
              </a:ext>
            </a:extLst>
          </p:cNvPr>
          <p:cNvSpPr txBox="1"/>
          <p:nvPr/>
        </p:nvSpPr>
        <p:spPr>
          <a:xfrm>
            <a:off x="1318389" y="3013604"/>
            <a:ext cx="2156500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2 4 0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ECE30A2-5605-452D-AABD-81ECAFA0CE77}"/>
              </a:ext>
            </a:extLst>
          </p:cNvPr>
          <p:cNvCxnSpPr>
            <a:cxnSpLocks/>
          </p:cNvCxnSpPr>
          <p:nvPr/>
        </p:nvCxnSpPr>
        <p:spPr>
          <a:xfrm flipH="1">
            <a:off x="1338708" y="3013604"/>
            <a:ext cx="175093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897F95A-6AB4-4D26-B862-5CA235979301}"/>
              </a:ext>
            </a:extLst>
          </p:cNvPr>
          <p:cNvCxnSpPr>
            <a:cxnSpLocks/>
          </p:cNvCxnSpPr>
          <p:nvPr/>
        </p:nvCxnSpPr>
        <p:spPr>
          <a:xfrm flipV="1">
            <a:off x="1338708" y="2985621"/>
            <a:ext cx="1" cy="7109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BDE963B-987F-471B-941F-43398383773F}"/>
              </a:ext>
            </a:extLst>
          </p:cNvPr>
          <p:cNvSpPr txBox="1"/>
          <p:nvPr/>
        </p:nvSpPr>
        <p:spPr>
          <a:xfrm>
            <a:off x="680642" y="3013604"/>
            <a:ext cx="5700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92F25C5-4A40-4D48-9187-9934AA45B9BB}"/>
              </a:ext>
            </a:extLst>
          </p:cNvPr>
          <p:cNvSpPr txBox="1"/>
          <p:nvPr/>
        </p:nvSpPr>
        <p:spPr>
          <a:xfrm>
            <a:off x="1918899" y="2354595"/>
            <a:ext cx="5700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8CF30DA-212B-426E-9F22-5BE04AD2A692}"/>
              </a:ext>
            </a:extLst>
          </p:cNvPr>
          <p:cNvSpPr txBox="1"/>
          <p:nvPr/>
        </p:nvSpPr>
        <p:spPr>
          <a:xfrm>
            <a:off x="2499089" y="2382578"/>
            <a:ext cx="5700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4D7BA6B-44B3-472C-B074-F070304BCB8D}"/>
              </a:ext>
            </a:extLst>
          </p:cNvPr>
          <p:cNvSpPr txBox="1"/>
          <p:nvPr/>
        </p:nvSpPr>
        <p:spPr>
          <a:xfrm>
            <a:off x="2339294" y="3061214"/>
            <a:ext cx="570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0662DB3-E77E-4548-B15F-2B214DA4B36C}"/>
              </a:ext>
            </a:extLst>
          </p:cNvPr>
          <p:cNvSpPr/>
          <p:nvPr/>
        </p:nvSpPr>
        <p:spPr>
          <a:xfrm>
            <a:off x="3914638" y="1242160"/>
            <a:ext cx="4965202" cy="78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144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left in stock. </a:t>
            </a:r>
            <a:endParaRPr lang="en-GB" sz="449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B91ACA6E-4E8C-41D1-A536-59844B37542B}"/>
              </a:ext>
            </a:extLst>
          </p:cNvPr>
          <p:cNvGrpSpPr/>
          <p:nvPr/>
        </p:nvGrpSpPr>
        <p:grpSpPr>
          <a:xfrm>
            <a:off x="826027" y="4382154"/>
            <a:ext cx="1618213" cy="1435260"/>
            <a:chOff x="4106496" y="2646350"/>
            <a:chExt cx="1868226" cy="143526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C5FF0FE6-563D-4403-8D70-BF1DD8ADB4AD}"/>
                </a:ext>
              </a:extLst>
            </p:cNvPr>
            <p:cNvSpPr txBox="1"/>
            <p:nvPr/>
          </p:nvSpPr>
          <p:spPr>
            <a:xfrm>
              <a:off x="4516559" y="2646350"/>
              <a:ext cx="1458163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4 8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2E8F5C8-1F58-43AB-B1E5-49BB04AAB788}"/>
                </a:ext>
              </a:extLst>
            </p:cNvPr>
            <p:cNvSpPr txBox="1"/>
            <p:nvPr/>
          </p:nvSpPr>
          <p:spPr>
            <a:xfrm>
              <a:off x="5194040" y="3278640"/>
              <a:ext cx="658067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CBE926DF-2C21-4F57-860B-CD1E3CFFA004}"/>
                </a:ext>
              </a:extLst>
            </p:cNvPr>
            <p:cNvSpPr txBox="1"/>
            <p:nvPr/>
          </p:nvSpPr>
          <p:spPr>
            <a:xfrm>
              <a:off x="4106496" y="3298960"/>
              <a:ext cx="658067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87C212F1-497B-45EB-AF23-D2268F9365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06496" y="3934279"/>
              <a:ext cx="1613367" cy="352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F9CD896-8971-4700-B2A1-0510338BDEEB}"/>
              </a:ext>
            </a:extLst>
          </p:cNvPr>
          <p:cNvSpPr txBox="1"/>
          <p:nvPr/>
        </p:nvSpPr>
        <p:spPr>
          <a:xfrm>
            <a:off x="1268908" y="4089627"/>
            <a:ext cx="570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2FE1E32-4929-4DE4-9BEC-E75D622D1DC9}"/>
              </a:ext>
            </a:extLst>
          </p:cNvPr>
          <p:cNvSpPr txBox="1"/>
          <p:nvPr/>
        </p:nvSpPr>
        <p:spPr>
          <a:xfrm>
            <a:off x="1752427" y="5648276"/>
            <a:ext cx="5700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049303B-598D-4AE3-AE65-54E92D3B3AB0}"/>
              </a:ext>
            </a:extLst>
          </p:cNvPr>
          <p:cNvSpPr txBox="1"/>
          <p:nvPr/>
        </p:nvSpPr>
        <p:spPr>
          <a:xfrm>
            <a:off x="536420" y="5648847"/>
            <a:ext cx="126302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1 4</a:t>
            </a:r>
          </a:p>
        </p:txBody>
      </p:sp>
    </p:spTree>
    <p:extLst>
      <p:ext uri="{BB962C8B-B14F-4D97-AF65-F5344CB8AC3E}">
        <p14:creationId xmlns:p14="http://schemas.microsoft.com/office/powerpoint/2010/main" val="383068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/>
      <p:bldP spid="16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A8D0DB-41CF-4088-AC81-7F23B9271AC7}"/>
              </a:ext>
            </a:extLst>
          </p:cNvPr>
          <p:cNvSpPr/>
          <p:nvPr/>
        </p:nvSpPr>
        <p:spPr>
          <a:xfrm>
            <a:off x="1" y="3199"/>
            <a:ext cx="12192000" cy="98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packet of muesli weighs 350 g. Four sevenths of the mixture is oat flakes. What is the weight of the other ingredients? 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821FFBAD-33B1-4156-B72D-D695929CEDD7}"/>
              </a:ext>
            </a:extLst>
          </p:cNvPr>
          <p:cNvGrpSpPr/>
          <p:nvPr/>
        </p:nvGrpSpPr>
        <p:grpSpPr>
          <a:xfrm>
            <a:off x="613353" y="1130379"/>
            <a:ext cx="538308" cy="1082685"/>
            <a:chOff x="5946180" y="285130"/>
            <a:chExt cx="576064" cy="11586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BCB6C9B1-7DAD-429A-8624-AABDB191F0CD}"/>
                </a:ext>
              </a:extLst>
            </p:cNvPr>
            <p:cNvSpPr txBox="1"/>
            <p:nvPr/>
          </p:nvSpPr>
          <p:spPr>
            <a:xfrm>
              <a:off x="5946180" y="285130"/>
              <a:ext cx="432048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3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4747165-662A-47AE-8D21-FDB838D3841B}"/>
                </a:ext>
              </a:extLst>
            </p:cNvPr>
            <p:cNvSpPr txBox="1"/>
            <p:nvPr/>
          </p:nvSpPr>
          <p:spPr>
            <a:xfrm>
              <a:off x="5946180" y="790927"/>
              <a:ext cx="576064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7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4B2977B4-EAA3-48AF-A3AE-EFA76228F39C}"/>
                </a:ext>
              </a:extLst>
            </p:cNvPr>
            <p:cNvCxnSpPr/>
            <p:nvPr/>
          </p:nvCxnSpPr>
          <p:spPr>
            <a:xfrm>
              <a:off x="6018188" y="861194"/>
              <a:ext cx="36004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F6BC931-79EF-4021-B737-1FA7D9800C3E}"/>
              </a:ext>
            </a:extLst>
          </p:cNvPr>
          <p:cNvSpPr txBox="1"/>
          <p:nvPr/>
        </p:nvSpPr>
        <p:spPr>
          <a:xfrm>
            <a:off x="1218949" y="1228597"/>
            <a:ext cx="361528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of 350 g 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D5907DA-3299-47D5-9828-4BF04AD960B0}"/>
              </a:ext>
            </a:extLst>
          </p:cNvPr>
          <p:cNvSpPr txBox="1"/>
          <p:nvPr/>
        </p:nvSpPr>
        <p:spPr>
          <a:xfrm>
            <a:off x="1254847" y="3251350"/>
            <a:ext cx="248967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3 5 0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366D2AE-5BFC-48D5-BDE6-C22A5515830F}"/>
              </a:ext>
            </a:extLst>
          </p:cNvPr>
          <p:cNvCxnSpPr/>
          <p:nvPr/>
        </p:nvCxnSpPr>
        <p:spPr>
          <a:xfrm flipH="1">
            <a:off x="1254847" y="3251350"/>
            <a:ext cx="177124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81F367D-6D4B-4EDD-AE8E-2D32390189CA}"/>
              </a:ext>
            </a:extLst>
          </p:cNvPr>
          <p:cNvCxnSpPr>
            <a:cxnSpLocks/>
          </p:cNvCxnSpPr>
          <p:nvPr/>
        </p:nvCxnSpPr>
        <p:spPr>
          <a:xfrm flipV="1">
            <a:off x="1275167" y="3223367"/>
            <a:ext cx="1" cy="7109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94F0E4-866F-412C-8819-615EF6B5656E}"/>
              </a:ext>
            </a:extLst>
          </p:cNvPr>
          <p:cNvSpPr txBox="1"/>
          <p:nvPr/>
        </p:nvSpPr>
        <p:spPr>
          <a:xfrm>
            <a:off x="617101" y="3251350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90E0136-92DA-49B8-AD11-56B239DE6557}"/>
              </a:ext>
            </a:extLst>
          </p:cNvPr>
          <p:cNvSpPr txBox="1"/>
          <p:nvPr/>
        </p:nvSpPr>
        <p:spPr>
          <a:xfrm>
            <a:off x="1855358" y="2592341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E41C4D4-9C79-4F49-B119-4E11A376E9DD}"/>
              </a:ext>
            </a:extLst>
          </p:cNvPr>
          <p:cNvSpPr txBox="1"/>
          <p:nvPr/>
        </p:nvSpPr>
        <p:spPr>
          <a:xfrm>
            <a:off x="2453647" y="2592341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72368D2-C0C3-4ECC-909A-125CACF240BE}"/>
              </a:ext>
            </a:extLst>
          </p:cNvPr>
          <p:cNvSpPr txBox="1"/>
          <p:nvPr/>
        </p:nvSpPr>
        <p:spPr>
          <a:xfrm>
            <a:off x="613353" y="4343602"/>
            <a:ext cx="535591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50 x 3 = 150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A31CBF6-E962-4F3A-A030-31B2812E0607}"/>
              </a:ext>
            </a:extLst>
          </p:cNvPr>
          <p:cNvSpPr txBox="1"/>
          <p:nvPr/>
        </p:nvSpPr>
        <p:spPr>
          <a:xfrm>
            <a:off x="4402947" y="1277362"/>
            <a:ext cx="1913775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150 g</a:t>
            </a:r>
          </a:p>
        </p:txBody>
      </p:sp>
    </p:spTree>
    <p:extLst>
      <p:ext uri="{BB962C8B-B14F-4D97-AF65-F5344CB8AC3E}">
        <p14:creationId xmlns:p14="http://schemas.microsoft.com/office/powerpoint/2010/main" val="644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A8D0DB-41CF-4088-AC81-7F23B9271AC7}"/>
              </a:ext>
            </a:extLst>
          </p:cNvPr>
          <p:cNvSpPr/>
          <p:nvPr/>
        </p:nvSpPr>
        <p:spPr>
          <a:xfrm>
            <a:off x="1" y="3199"/>
            <a:ext cx="12192000" cy="98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72 stalls at a market. Three eighths sell food. How many do not sell food? 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F04BFC99-FA85-4539-A684-A386E482EB1A}"/>
              </a:ext>
            </a:extLst>
          </p:cNvPr>
          <p:cNvGrpSpPr/>
          <p:nvPr/>
        </p:nvGrpSpPr>
        <p:grpSpPr>
          <a:xfrm>
            <a:off x="592327" y="1098848"/>
            <a:ext cx="538308" cy="1082685"/>
            <a:chOff x="5946180" y="285130"/>
            <a:chExt cx="576064" cy="11586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E938D752-EA11-43FF-ACEA-60A7C5C88A58}"/>
                </a:ext>
              </a:extLst>
            </p:cNvPr>
            <p:cNvSpPr txBox="1"/>
            <p:nvPr/>
          </p:nvSpPr>
          <p:spPr>
            <a:xfrm>
              <a:off x="5946180" y="285130"/>
              <a:ext cx="432048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5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D79840EB-BA12-4211-B1D3-3AFE564C2D29}"/>
                </a:ext>
              </a:extLst>
            </p:cNvPr>
            <p:cNvSpPr txBox="1"/>
            <p:nvPr/>
          </p:nvSpPr>
          <p:spPr>
            <a:xfrm>
              <a:off x="5946180" y="790927"/>
              <a:ext cx="576064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8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3DF46D9C-051E-44D4-99AC-0B2801F8272C}"/>
                </a:ext>
              </a:extLst>
            </p:cNvPr>
            <p:cNvCxnSpPr/>
            <p:nvPr/>
          </p:nvCxnSpPr>
          <p:spPr>
            <a:xfrm>
              <a:off x="6018188" y="861194"/>
              <a:ext cx="36004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19A8491-650E-411B-A5CF-ECC2A2F4619F}"/>
              </a:ext>
            </a:extLst>
          </p:cNvPr>
          <p:cNvSpPr txBox="1"/>
          <p:nvPr/>
        </p:nvSpPr>
        <p:spPr>
          <a:xfrm>
            <a:off x="1197923" y="1197066"/>
            <a:ext cx="361528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of 72 =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DA11D07-54B6-45BE-9B35-9926D79F61BD}"/>
              </a:ext>
            </a:extLst>
          </p:cNvPr>
          <p:cNvSpPr/>
          <p:nvPr/>
        </p:nvSpPr>
        <p:spPr>
          <a:xfrm>
            <a:off x="592327" y="2350999"/>
            <a:ext cx="4962694" cy="78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72 ÷ 8 = 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6D0FD0C-40C7-4142-9D34-DFDE3FCC78FC}"/>
              </a:ext>
            </a:extLst>
          </p:cNvPr>
          <p:cNvSpPr/>
          <p:nvPr/>
        </p:nvSpPr>
        <p:spPr>
          <a:xfrm>
            <a:off x="592327" y="3130504"/>
            <a:ext cx="4962694" cy="78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9 x 5 = 45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7079D53-E10E-4BCE-94B6-1812D2AB4EDA}"/>
              </a:ext>
            </a:extLst>
          </p:cNvPr>
          <p:cNvSpPr/>
          <p:nvPr/>
        </p:nvSpPr>
        <p:spPr>
          <a:xfrm>
            <a:off x="3441673" y="1197066"/>
            <a:ext cx="4651548" cy="78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45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do not sell food. </a:t>
            </a:r>
            <a:endParaRPr lang="en-GB" sz="449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A8D0DB-41CF-4088-AC81-7F23B9271AC7}"/>
              </a:ext>
            </a:extLst>
          </p:cNvPr>
          <p:cNvSpPr/>
          <p:nvPr/>
        </p:nvSpPr>
        <p:spPr>
          <a:xfrm>
            <a:off x="1" y="3199"/>
            <a:ext cx="12192000" cy="98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27 children in a class. Seven ninths belong to sports clubs. How many do not belong to a sports club? 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9AA5A088-CA7F-48F5-9F2E-6F34D4748143}"/>
              </a:ext>
            </a:extLst>
          </p:cNvPr>
          <p:cNvGrpSpPr/>
          <p:nvPr/>
        </p:nvGrpSpPr>
        <p:grpSpPr>
          <a:xfrm>
            <a:off x="592327" y="1098848"/>
            <a:ext cx="538308" cy="1082685"/>
            <a:chOff x="5946180" y="285130"/>
            <a:chExt cx="576064" cy="11586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F0DFD87E-6975-48F5-A126-1C2651B098E8}"/>
                </a:ext>
              </a:extLst>
            </p:cNvPr>
            <p:cNvSpPr txBox="1"/>
            <p:nvPr/>
          </p:nvSpPr>
          <p:spPr>
            <a:xfrm>
              <a:off x="5946180" y="285130"/>
              <a:ext cx="432048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2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6A134915-E8B6-4EE2-BF52-5164EB8F0A5B}"/>
                </a:ext>
              </a:extLst>
            </p:cNvPr>
            <p:cNvSpPr txBox="1"/>
            <p:nvPr/>
          </p:nvSpPr>
          <p:spPr>
            <a:xfrm>
              <a:off x="5946180" y="790927"/>
              <a:ext cx="576064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9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60456B62-686E-49ED-8279-A286902127CB}"/>
                </a:ext>
              </a:extLst>
            </p:cNvPr>
            <p:cNvCxnSpPr/>
            <p:nvPr/>
          </p:nvCxnSpPr>
          <p:spPr>
            <a:xfrm>
              <a:off x="6018188" y="861194"/>
              <a:ext cx="36004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BECC024-4931-4652-B543-73F2D89275EA}"/>
              </a:ext>
            </a:extLst>
          </p:cNvPr>
          <p:cNvSpPr txBox="1"/>
          <p:nvPr/>
        </p:nvSpPr>
        <p:spPr>
          <a:xfrm>
            <a:off x="1197923" y="1197066"/>
            <a:ext cx="361528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of 27 =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2C16904-8B8C-4A5B-BF15-85F7815CF8D4}"/>
              </a:ext>
            </a:extLst>
          </p:cNvPr>
          <p:cNvSpPr/>
          <p:nvPr/>
        </p:nvSpPr>
        <p:spPr>
          <a:xfrm>
            <a:off x="592327" y="2350999"/>
            <a:ext cx="4962694" cy="78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 ÷ 9 =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709790-8B47-44B8-A101-6B417C0E93A8}"/>
              </a:ext>
            </a:extLst>
          </p:cNvPr>
          <p:cNvSpPr/>
          <p:nvPr/>
        </p:nvSpPr>
        <p:spPr>
          <a:xfrm>
            <a:off x="592327" y="3130504"/>
            <a:ext cx="4962694" cy="78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3 x 2 = 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A03C096-B71F-4CDD-B726-18FD938A19C8}"/>
              </a:ext>
            </a:extLst>
          </p:cNvPr>
          <p:cNvSpPr/>
          <p:nvPr/>
        </p:nvSpPr>
        <p:spPr>
          <a:xfrm>
            <a:off x="3441673" y="1197066"/>
            <a:ext cx="8477058" cy="78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6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do not belong to a sports club. </a:t>
            </a:r>
            <a:endParaRPr lang="en-GB" sz="449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6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A8D0DB-41CF-4088-AC81-7F23B9271AC7}"/>
              </a:ext>
            </a:extLst>
          </p:cNvPr>
          <p:cNvSpPr/>
          <p:nvPr/>
        </p:nvSpPr>
        <p:spPr>
          <a:xfrm>
            <a:off x="1" y="3199"/>
            <a:ext cx="12192000" cy="98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shop sells 144 bottles of milk. Four ninths are full-fat milk. How many are skimmed or semi-skimmed? 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81DA0899-7AEE-47DA-AA7C-70D4747E5978}"/>
              </a:ext>
            </a:extLst>
          </p:cNvPr>
          <p:cNvGrpSpPr/>
          <p:nvPr/>
        </p:nvGrpSpPr>
        <p:grpSpPr>
          <a:xfrm>
            <a:off x="613353" y="1130379"/>
            <a:ext cx="538308" cy="1082685"/>
            <a:chOff x="5946180" y="285130"/>
            <a:chExt cx="576064" cy="11586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AE57C063-B562-4728-AE47-3037725398BC}"/>
                </a:ext>
              </a:extLst>
            </p:cNvPr>
            <p:cNvSpPr txBox="1"/>
            <p:nvPr/>
          </p:nvSpPr>
          <p:spPr>
            <a:xfrm>
              <a:off x="5946180" y="285130"/>
              <a:ext cx="432048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5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60CF68A5-E6B8-4D21-BCF0-75998AA76299}"/>
                </a:ext>
              </a:extLst>
            </p:cNvPr>
            <p:cNvSpPr txBox="1"/>
            <p:nvPr/>
          </p:nvSpPr>
          <p:spPr>
            <a:xfrm>
              <a:off x="5946180" y="790927"/>
              <a:ext cx="576064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9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F614409C-103E-4865-9911-AA2EF822676B}"/>
                </a:ext>
              </a:extLst>
            </p:cNvPr>
            <p:cNvCxnSpPr/>
            <p:nvPr/>
          </p:nvCxnSpPr>
          <p:spPr>
            <a:xfrm>
              <a:off x="6018188" y="861194"/>
              <a:ext cx="36004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F4803AD-BE74-44B4-AEE8-4DFE404C6E7A}"/>
              </a:ext>
            </a:extLst>
          </p:cNvPr>
          <p:cNvSpPr txBox="1"/>
          <p:nvPr/>
        </p:nvSpPr>
        <p:spPr>
          <a:xfrm>
            <a:off x="1218949" y="1228597"/>
            <a:ext cx="361528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of 144 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C5FDE77-6770-4809-8C06-D529F1D172F5}"/>
              </a:ext>
            </a:extLst>
          </p:cNvPr>
          <p:cNvSpPr txBox="1"/>
          <p:nvPr/>
        </p:nvSpPr>
        <p:spPr>
          <a:xfrm>
            <a:off x="1318388" y="3013604"/>
            <a:ext cx="248967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1 4 4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85AE604-3F2A-41E5-821B-61C5501A90A2}"/>
              </a:ext>
            </a:extLst>
          </p:cNvPr>
          <p:cNvCxnSpPr/>
          <p:nvPr/>
        </p:nvCxnSpPr>
        <p:spPr>
          <a:xfrm flipH="1">
            <a:off x="1318388" y="3013604"/>
            <a:ext cx="177124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C0FD713-02BF-4843-8D58-AC611561545C}"/>
              </a:ext>
            </a:extLst>
          </p:cNvPr>
          <p:cNvCxnSpPr>
            <a:cxnSpLocks/>
          </p:cNvCxnSpPr>
          <p:nvPr/>
        </p:nvCxnSpPr>
        <p:spPr>
          <a:xfrm flipV="1">
            <a:off x="1338708" y="2985621"/>
            <a:ext cx="1" cy="7109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AACEBB-15FA-42DC-A831-9D890345D8E4}"/>
              </a:ext>
            </a:extLst>
          </p:cNvPr>
          <p:cNvSpPr txBox="1"/>
          <p:nvPr/>
        </p:nvSpPr>
        <p:spPr>
          <a:xfrm>
            <a:off x="680642" y="3013604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32B371B-E15B-46F5-BE03-1555CA7ABD05}"/>
              </a:ext>
            </a:extLst>
          </p:cNvPr>
          <p:cNvSpPr txBox="1"/>
          <p:nvPr/>
        </p:nvSpPr>
        <p:spPr>
          <a:xfrm>
            <a:off x="1918899" y="2354595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5B3C65C-D70F-4FBC-B682-CEE3E1DB271D}"/>
              </a:ext>
            </a:extLst>
          </p:cNvPr>
          <p:cNvSpPr txBox="1"/>
          <p:nvPr/>
        </p:nvSpPr>
        <p:spPr>
          <a:xfrm>
            <a:off x="2517188" y="2354595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928719D-E536-4055-BB13-B6BA4B881350}"/>
              </a:ext>
            </a:extLst>
          </p:cNvPr>
          <p:cNvSpPr txBox="1"/>
          <p:nvPr/>
        </p:nvSpPr>
        <p:spPr>
          <a:xfrm>
            <a:off x="2339294" y="3061214"/>
            <a:ext cx="65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244CBE45-A808-4E18-904E-C0FCF087FA63}"/>
              </a:ext>
            </a:extLst>
          </p:cNvPr>
          <p:cNvGrpSpPr/>
          <p:nvPr/>
        </p:nvGrpSpPr>
        <p:grpSpPr>
          <a:xfrm>
            <a:off x="826036" y="4382154"/>
            <a:ext cx="1750929" cy="1435260"/>
            <a:chOff x="4106496" y="2646350"/>
            <a:chExt cx="1750929" cy="143526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2FDCF362-D28C-483B-A849-597A987DF179}"/>
                </a:ext>
              </a:extLst>
            </p:cNvPr>
            <p:cNvSpPr txBox="1"/>
            <p:nvPr/>
          </p:nvSpPr>
          <p:spPr>
            <a:xfrm>
              <a:off x="4600435" y="2646350"/>
              <a:ext cx="1256990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1 6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3A91940D-4951-4E61-ADF8-B5BFF1CA382C}"/>
                </a:ext>
              </a:extLst>
            </p:cNvPr>
            <p:cNvSpPr txBox="1"/>
            <p:nvPr/>
          </p:nvSpPr>
          <p:spPr>
            <a:xfrm>
              <a:off x="5154807" y="3298960"/>
              <a:ext cx="658067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4C77EE69-0213-440A-834F-8ED432A6DEE1}"/>
                </a:ext>
              </a:extLst>
            </p:cNvPr>
            <p:cNvSpPr txBox="1"/>
            <p:nvPr/>
          </p:nvSpPr>
          <p:spPr>
            <a:xfrm>
              <a:off x="4106496" y="3298960"/>
              <a:ext cx="658067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08C133A0-09FD-4856-9338-7C4B2D6A55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06496" y="3934279"/>
              <a:ext cx="1613367" cy="352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CBF10ED-7CF4-43C9-A3AF-A5941C46AD49}"/>
              </a:ext>
            </a:extLst>
          </p:cNvPr>
          <p:cNvSpPr txBox="1"/>
          <p:nvPr/>
        </p:nvSpPr>
        <p:spPr>
          <a:xfrm>
            <a:off x="1421308" y="4089627"/>
            <a:ext cx="65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9238744-D9ED-44B1-B6B7-445ED45603A2}"/>
              </a:ext>
            </a:extLst>
          </p:cNvPr>
          <p:cNvSpPr txBox="1"/>
          <p:nvPr/>
        </p:nvSpPr>
        <p:spPr>
          <a:xfrm>
            <a:off x="1874347" y="5648276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9AD2A1D-6E03-4EEE-8D9C-038C5D7767DF}"/>
              </a:ext>
            </a:extLst>
          </p:cNvPr>
          <p:cNvSpPr txBox="1"/>
          <p:nvPr/>
        </p:nvSpPr>
        <p:spPr>
          <a:xfrm>
            <a:off x="1290404" y="5648847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BF4033C-D345-450E-9863-AA6050949DE0}"/>
              </a:ext>
            </a:extLst>
          </p:cNvPr>
          <p:cNvSpPr/>
          <p:nvPr/>
        </p:nvSpPr>
        <p:spPr>
          <a:xfrm>
            <a:off x="3914638" y="1242160"/>
            <a:ext cx="8477058" cy="78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80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skimmed or semi-skimmed. </a:t>
            </a:r>
            <a:endParaRPr lang="en-GB" sz="449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02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7" grpId="0"/>
      <p:bldP spid="21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A8D0DB-41CF-4088-AC81-7F23B9271AC7}"/>
              </a:ext>
            </a:extLst>
          </p:cNvPr>
          <p:cNvSpPr/>
          <p:nvPr/>
        </p:nvSpPr>
        <p:spPr>
          <a:xfrm>
            <a:off x="1" y="3199"/>
            <a:ext cx="12192000" cy="98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Chloe has 161 books. Three sevenths of the books are on her top shelf. How many does she keep on her other shelf? 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E7C5B74F-116C-4625-A308-3A793B2DFD2C}"/>
              </a:ext>
            </a:extLst>
          </p:cNvPr>
          <p:cNvGrpSpPr/>
          <p:nvPr/>
        </p:nvGrpSpPr>
        <p:grpSpPr>
          <a:xfrm>
            <a:off x="613353" y="1130379"/>
            <a:ext cx="466271" cy="1082685"/>
            <a:chOff x="5946180" y="285130"/>
            <a:chExt cx="576064" cy="11586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978B9267-0161-42EB-BF6A-CB106D33B331}"/>
                </a:ext>
              </a:extLst>
            </p:cNvPr>
            <p:cNvSpPr txBox="1"/>
            <p:nvPr/>
          </p:nvSpPr>
          <p:spPr>
            <a:xfrm>
              <a:off x="5946180" y="285130"/>
              <a:ext cx="432048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4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47ADEE5-F824-49B6-AD72-20E90DC49D31}"/>
                </a:ext>
              </a:extLst>
            </p:cNvPr>
            <p:cNvSpPr txBox="1"/>
            <p:nvPr/>
          </p:nvSpPr>
          <p:spPr>
            <a:xfrm>
              <a:off x="5946180" y="790927"/>
              <a:ext cx="576064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7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B6830529-CD8E-4E28-9FA3-5D3C74B81F48}"/>
                </a:ext>
              </a:extLst>
            </p:cNvPr>
            <p:cNvCxnSpPr/>
            <p:nvPr/>
          </p:nvCxnSpPr>
          <p:spPr>
            <a:xfrm>
              <a:off x="6018188" y="861194"/>
              <a:ext cx="36004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C7FEBBA-472A-40E9-AF65-45B8635FD2E3}"/>
              </a:ext>
            </a:extLst>
          </p:cNvPr>
          <p:cNvSpPr txBox="1"/>
          <p:nvPr/>
        </p:nvSpPr>
        <p:spPr>
          <a:xfrm>
            <a:off x="1218950" y="1228597"/>
            <a:ext cx="3131484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of 161 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88C6F87-2AD8-4AF8-A008-09C77D67D45D}"/>
              </a:ext>
            </a:extLst>
          </p:cNvPr>
          <p:cNvSpPr txBox="1"/>
          <p:nvPr/>
        </p:nvSpPr>
        <p:spPr>
          <a:xfrm>
            <a:off x="1318389" y="3013604"/>
            <a:ext cx="2156500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1 6 1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C9FFA82-BA19-4854-B298-FBC19A4EC9CF}"/>
              </a:ext>
            </a:extLst>
          </p:cNvPr>
          <p:cNvCxnSpPr>
            <a:cxnSpLocks/>
          </p:cNvCxnSpPr>
          <p:nvPr/>
        </p:nvCxnSpPr>
        <p:spPr>
          <a:xfrm flipH="1">
            <a:off x="1338708" y="3013604"/>
            <a:ext cx="175093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1DAAAA0-95CD-4574-8E15-28F2B23B26A2}"/>
              </a:ext>
            </a:extLst>
          </p:cNvPr>
          <p:cNvCxnSpPr>
            <a:cxnSpLocks/>
          </p:cNvCxnSpPr>
          <p:nvPr/>
        </p:nvCxnSpPr>
        <p:spPr>
          <a:xfrm flipV="1">
            <a:off x="1338708" y="2985621"/>
            <a:ext cx="1" cy="7109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A9C190-41B0-474D-97E1-923D01122E3B}"/>
              </a:ext>
            </a:extLst>
          </p:cNvPr>
          <p:cNvSpPr txBox="1"/>
          <p:nvPr/>
        </p:nvSpPr>
        <p:spPr>
          <a:xfrm>
            <a:off x="680642" y="3013604"/>
            <a:ext cx="5700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0C011D7-0A9E-4931-AB5D-CA177B6C5E50}"/>
              </a:ext>
            </a:extLst>
          </p:cNvPr>
          <p:cNvSpPr txBox="1"/>
          <p:nvPr/>
        </p:nvSpPr>
        <p:spPr>
          <a:xfrm>
            <a:off x="1918899" y="2354595"/>
            <a:ext cx="5700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FB2639F-4C2B-4DB3-A35B-F32E0EE04B3D}"/>
              </a:ext>
            </a:extLst>
          </p:cNvPr>
          <p:cNvSpPr txBox="1"/>
          <p:nvPr/>
        </p:nvSpPr>
        <p:spPr>
          <a:xfrm>
            <a:off x="2517188" y="2354595"/>
            <a:ext cx="5700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82A8B4B-13F5-4FB9-BB84-95D163E93F5E}"/>
              </a:ext>
            </a:extLst>
          </p:cNvPr>
          <p:cNvSpPr txBox="1"/>
          <p:nvPr/>
        </p:nvSpPr>
        <p:spPr>
          <a:xfrm>
            <a:off x="2339294" y="3061214"/>
            <a:ext cx="570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7BFAF366-C336-46E5-A7E7-9E8C4A50CA73}"/>
              </a:ext>
            </a:extLst>
          </p:cNvPr>
          <p:cNvGrpSpPr/>
          <p:nvPr/>
        </p:nvGrpSpPr>
        <p:grpSpPr>
          <a:xfrm>
            <a:off x="826027" y="4382154"/>
            <a:ext cx="1618213" cy="1435260"/>
            <a:chOff x="4106496" y="2646350"/>
            <a:chExt cx="1868226" cy="143526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8B2DE21D-1713-46EA-8A0C-AF5314248619}"/>
                </a:ext>
              </a:extLst>
            </p:cNvPr>
            <p:cNvSpPr txBox="1"/>
            <p:nvPr/>
          </p:nvSpPr>
          <p:spPr>
            <a:xfrm>
              <a:off x="4516559" y="2646350"/>
              <a:ext cx="1458163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2 3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8F89CE5E-30FF-4A52-A6F1-68115CBDF5F8}"/>
                </a:ext>
              </a:extLst>
            </p:cNvPr>
            <p:cNvSpPr txBox="1"/>
            <p:nvPr/>
          </p:nvSpPr>
          <p:spPr>
            <a:xfrm>
              <a:off x="5154807" y="3298960"/>
              <a:ext cx="658067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4688F3F6-1AD1-4635-8B18-B934296C2250}"/>
                </a:ext>
              </a:extLst>
            </p:cNvPr>
            <p:cNvSpPr txBox="1"/>
            <p:nvPr/>
          </p:nvSpPr>
          <p:spPr>
            <a:xfrm>
              <a:off x="4106496" y="3298960"/>
              <a:ext cx="658067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795A7365-E421-4174-BC00-1EE86CBD57B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06496" y="3934279"/>
              <a:ext cx="1613367" cy="352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3AF14C7-8029-4B33-A041-3B2F7E21D146}"/>
              </a:ext>
            </a:extLst>
          </p:cNvPr>
          <p:cNvSpPr txBox="1"/>
          <p:nvPr/>
        </p:nvSpPr>
        <p:spPr>
          <a:xfrm>
            <a:off x="1268908" y="4089627"/>
            <a:ext cx="570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F7BABD7-72C0-4232-9D90-A98BC587513B}"/>
              </a:ext>
            </a:extLst>
          </p:cNvPr>
          <p:cNvSpPr txBox="1"/>
          <p:nvPr/>
        </p:nvSpPr>
        <p:spPr>
          <a:xfrm>
            <a:off x="1752427" y="5648276"/>
            <a:ext cx="5700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7F80104-054C-4262-85DD-A90306B88714}"/>
              </a:ext>
            </a:extLst>
          </p:cNvPr>
          <p:cNvSpPr txBox="1"/>
          <p:nvPr/>
        </p:nvSpPr>
        <p:spPr>
          <a:xfrm>
            <a:off x="1127844" y="5648847"/>
            <a:ext cx="5700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4CDE59F-9746-4415-A1C2-E59C0D17C3B9}"/>
              </a:ext>
            </a:extLst>
          </p:cNvPr>
          <p:cNvSpPr/>
          <p:nvPr/>
        </p:nvSpPr>
        <p:spPr>
          <a:xfrm>
            <a:off x="3914638" y="1242160"/>
            <a:ext cx="7342642" cy="78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92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on her other shelf. </a:t>
            </a:r>
            <a:endParaRPr lang="en-GB" sz="449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9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A8D0DB-41CF-4088-AC81-7F23B9271AC7}"/>
              </a:ext>
            </a:extLst>
          </p:cNvPr>
          <p:cNvSpPr/>
          <p:nvPr/>
        </p:nvSpPr>
        <p:spPr>
          <a:xfrm>
            <a:off x="1" y="3199"/>
            <a:ext cx="12192000" cy="98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240 tea bags in a packet. Nine twentieths are used. How many are left? 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7BC55128-6331-4D1D-9D78-280F85C376A8}"/>
              </a:ext>
            </a:extLst>
          </p:cNvPr>
          <p:cNvGrpSpPr/>
          <p:nvPr/>
        </p:nvGrpSpPr>
        <p:grpSpPr>
          <a:xfrm>
            <a:off x="659810" y="1161910"/>
            <a:ext cx="733372" cy="1082685"/>
            <a:chOff x="5821885" y="285130"/>
            <a:chExt cx="784805" cy="11586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D830E806-E7C9-4CC0-AED7-3E4A183A93C2}"/>
                </a:ext>
              </a:extLst>
            </p:cNvPr>
            <p:cNvSpPr txBox="1"/>
            <p:nvPr/>
          </p:nvSpPr>
          <p:spPr>
            <a:xfrm>
              <a:off x="5834324" y="285130"/>
              <a:ext cx="772366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11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616B401D-A2C0-4C6F-AA02-6B1287B154BE}"/>
                </a:ext>
              </a:extLst>
            </p:cNvPr>
            <p:cNvSpPr txBox="1"/>
            <p:nvPr/>
          </p:nvSpPr>
          <p:spPr>
            <a:xfrm>
              <a:off x="5821885" y="790927"/>
              <a:ext cx="772365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20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50CE3133-C016-41D8-AD95-9A77029CDCB3}"/>
                </a:ext>
              </a:extLst>
            </p:cNvPr>
            <p:cNvCxnSpPr>
              <a:cxnSpLocks/>
            </p:cNvCxnSpPr>
            <p:nvPr/>
          </p:nvCxnSpPr>
          <p:spPr>
            <a:xfrm>
              <a:off x="5954113" y="861194"/>
              <a:ext cx="524778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FEBBD57-9A10-4B51-BAE4-B1C9A13B1B4B}"/>
              </a:ext>
            </a:extLst>
          </p:cNvPr>
          <p:cNvSpPr txBox="1"/>
          <p:nvPr/>
        </p:nvSpPr>
        <p:spPr>
          <a:xfrm>
            <a:off x="1381526" y="1260128"/>
            <a:ext cx="288376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of 240 =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691A43D-78EE-4453-A70C-641B11A8D289}"/>
              </a:ext>
            </a:extLst>
          </p:cNvPr>
          <p:cNvSpPr/>
          <p:nvPr/>
        </p:nvSpPr>
        <p:spPr>
          <a:xfrm>
            <a:off x="659778" y="2400847"/>
            <a:ext cx="4962694" cy="78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240 ÷ 20 = 12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CE2830-A9CA-453A-8B0D-B3B3199B4AE2}"/>
              </a:ext>
            </a:extLst>
          </p:cNvPr>
          <p:cNvSpPr/>
          <p:nvPr/>
        </p:nvSpPr>
        <p:spPr>
          <a:xfrm>
            <a:off x="659778" y="3180352"/>
            <a:ext cx="4962694" cy="78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 x 11 = 132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1CD9AA3-3E9F-4E68-BB30-95B3E52273EB}"/>
              </a:ext>
            </a:extLst>
          </p:cNvPr>
          <p:cNvSpPr/>
          <p:nvPr/>
        </p:nvSpPr>
        <p:spPr>
          <a:xfrm>
            <a:off x="4076581" y="1260128"/>
            <a:ext cx="8043130" cy="78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132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tea bags are left. </a:t>
            </a:r>
            <a:endParaRPr lang="en-GB" sz="449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4017FF7-7F64-416A-AC69-DB9B5C91F6FF}"/>
              </a:ext>
            </a:extLst>
          </p:cNvPr>
          <p:cNvSpPr/>
          <p:nvPr/>
        </p:nvSpPr>
        <p:spPr>
          <a:xfrm>
            <a:off x="1464302" y="2481431"/>
            <a:ext cx="417863" cy="58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D5E34C1-DD05-4A87-9B8A-88037F4B45C8}"/>
              </a:ext>
            </a:extLst>
          </p:cNvPr>
          <p:cNvSpPr/>
          <p:nvPr/>
        </p:nvSpPr>
        <p:spPr>
          <a:xfrm>
            <a:off x="3010494" y="2492235"/>
            <a:ext cx="417863" cy="58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81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 animBg="1"/>
      <p:bldP spid="2" grpId="1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A8D0DB-41CF-4088-AC81-7F23B9271AC7}"/>
              </a:ext>
            </a:extLst>
          </p:cNvPr>
          <p:cNvSpPr/>
          <p:nvPr/>
        </p:nvSpPr>
        <p:spPr>
          <a:xfrm>
            <a:off x="1" y="3199"/>
            <a:ext cx="12192000" cy="98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holiday costs £2000. Duncan has saved five eighths of the money. How much more does he need? 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4FABE3AC-3396-4EEE-9ABF-393BA4B2AE7D}"/>
              </a:ext>
            </a:extLst>
          </p:cNvPr>
          <p:cNvGrpSpPr/>
          <p:nvPr/>
        </p:nvGrpSpPr>
        <p:grpSpPr>
          <a:xfrm>
            <a:off x="613353" y="1130379"/>
            <a:ext cx="538308" cy="1082685"/>
            <a:chOff x="5946180" y="285130"/>
            <a:chExt cx="576064" cy="11586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38BBA167-63C0-479D-8C4B-81159E70178E}"/>
                </a:ext>
              </a:extLst>
            </p:cNvPr>
            <p:cNvSpPr txBox="1"/>
            <p:nvPr/>
          </p:nvSpPr>
          <p:spPr>
            <a:xfrm>
              <a:off x="5946180" y="285130"/>
              <a:ext cx="432048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3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F2718DA5-8F7D-4AD6-9BD2-9DADCC46C1C2}"/>
                </a:ext>
              </a:extLst>
            </p:cNvPr>
            <p:cNvSpPr txBox="1"/>
            <p:nvPr/>
          </p:nvSpPr>
          <p:spPr>
            <a:xfrm>
              <a:off x="5946180" y="790927"/>
              <a:ext cx="576064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8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DA0245F4-556E-4BCF-89EF-9C36BE7CD56F}"/>
                </a:ext>
              </a:extLst>
            </p:cNvPr>
            <p:cNvCxnSpPr/>
            <p:nvPr/>
          </p:nvCxnSpPr>
          <p:spPr>
            <a:xfrm>
              <a:off x="6018188" y="861194"/>
              <a:ext cx="36004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D5DC70B-B5B4-43DC-B35C-3486E31831A1}"/>
              </a:ext>
            </a:extLst>
          </p:cNvPr>
          <p:cNvSpPr txBox="1"/>
          <p:nvPr/>
        </p:nvSpPr>
        <p:spPr>
          <a:xfrm>
            <a:off x="1218949" y="1228597"/>
            <a:ext cx="361528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of £2000 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063F326-F7F1-47B5-AB5A-B20E09430ABE}"/>
              </a:ext>
            </a:extLst>
          </p:cNvPr>
          <p:cNvSpPr txBox="1"/>
          <p:nvPr/>
        </p:nvSpPr>
        <p:spPr>
          <a:xfrm>
            <a:off x="1318388" y="3013604"/>
            <a:ext cx="248967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2 0 0 0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BFEE751-2FC4-40F0-BE1A-7803F2AD7924}"/>
              </a:ext>
            </a:extLst>
          </p:cNvPr>
          <p:cNvCxnSpPr>
            <a:cxnSpLocks/>
          </p:cNvCxnSpPr>
          <p:nvPr/>
        </p:nvCxnSpPr>
        <p:spPr>
          <a:xfrm flipH="1">
            <a:off x="1318389" y="3013604"/>
            <a:ext cx="226809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45D6E6E-DCEC-44E5-AC0A-3AB7C2744F30}"/>
              </a:ext>
            </a:extLst>
          </p:cNvPr>
          <p:cNvCxnSpPr>
            <a:cxnSpLocks/>
          </p:cNvCxnSpPr>
          <p:nvPr/>
        </p:nvCxnSpPr>
        <p:spPr>
          <a:xfrm flipV="1">
            <a:off x="1338708" y="2985621"/>
            <a:ext cx="1" cy="7109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71E507D-E70B-4D1A-AB67-26FAE57AB457}"/>
              </a:ext>
            </a:extLst>
          </p:cNvPr>
          <p:cNvSpPr txBox="1"/>
          <p:nvPr/>
        </p:nvSpPr>
        <p:spPr>
          <a:xfrm>
            <a:off x="680642" y="3013604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04CBC50-5152-49A3-89E9-771D42005C24}"/>
              </a:ext>
            </a:extLst>
          </p:cNvPr>
          <p:cNvSpPr txBox="1"/>
          <p:nvPr/>
        </p:nvSpPr>
        <p:spPr>
          <a:xfrm>
            <a:off x="1918899" y="2354595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93E398C-9B97-46F4-9444-DBAC89884210}"/>
              </a:ext>
            </a:extLst>
          </p:cNvPr>
          <p:cNvSpPr txBox="1"/>
          <p:nvPr/>
        </p:nvSpPr>
        <p:spPr>
          <a:xfrm>
            <a:off x="2517188" y="2354595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8C291BD-39D4-4A9B-B7F0-6179C9D7EBB3}"/>
              </a:ext>
            </a:extLst>
          </p:cNvPr>
          <p:cNvSpPr txBox="1"/>
          <p:nvPr/>
        </p:nvSpPr>
        <p:spPr>
          <a:xfrm>
            <a:off x="2339294" y="3061214"/>
            <a:ext cx="65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35C77E36-1446-420E-867E-D65A82DDA12A}"/>
              </a:ext>
            </a:extLst>
          </p:cNvPr>
          <p:cNvGrpSpPr/>
          <p:nvPr/>
        </p:nvGrpSpPr>
        <p:grpSpPr>
          <a:xfrm>
            <a:off x="826036" y="4382720"/>
            <a:ext cx="2442973" cy="1434694"/>
            <a:chOff x="4106496" y="2646916"/>
            <a:chExt cx="1718086" cy="143469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E8A31822-9A1C-4C7F-9C89-0DBE8CC4CC1E}"/>
                </a:ext>
              </a:extLst>
            </p:cNvPr>
            <p:cNvSpPr txBox="1"/>
            <p:nvPr/>
          </p:nvSpPr>
          <p:spPr>
            <a:xfrm>
              <a:off x="4567592" y="2646916"/>
              <a:ext cx="1256990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2 5 0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B6135717-C75C-4463-BBDA-DB6ABBE3DFDB}"/>
                </a:ext>
              </a:extLst>
            </p:cNvPr>
            <p:cNvSpPr txBox="1"/>
            <p:nvPr/>
          </p:nvSpPr>
          <p:spPr>
            <a:xfrm>
              <a:off x="5389816" y="3298960"/>
              <a:ext cx="423058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D2A19FD-FC2E-4E8C-A49B-3E49B96F3B84}"/>
                </a:ext>
              </a:extLst>
            </p:cNvPr>
            <p:cNvSpPr txBox="1"/>
            <p:nvPr/>
          </p:nvSpPr>
          <p:spPr>
            <a:xfrm>
              <a:off x="4106496" y="3298960"/>
              <a:ext cx="658067" cy="782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86" b="1" dirty="0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BBD4C004-F2BC-4C6E-99F9-40716ECBA1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06496" y="3934279"/>
              <a:ext cx="1613367" cy="352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BDCAE1C-738B-4439-B134-8BB4C2D4ACFB}"/>
              </a:ext>
            </a:extLst>
          </p:cNvPr>
          <p:cNvSpPr txBox="1"/>
          <p:nvPr/>
        </p:nvSpPr>
        <p:spPr>
          <a:xfrm>
            <a:off x="1589866" y="4100814"/>
            <a:ext cx="65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446ACAE-5185-4C2F-A860-4DDBD584CBF7}"/>
              </a:ext>
            </a:extLst>
          </p:cNvPr>
          <p:cNvSpPr txBox="1"/>
          <p:nvPr/>
        </p:nvSpPr>
        <p:spPr>
          <a:xfrm>
            <a:off x="2046309" y="5648276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9B36B6D-2979-40A3-89B2-E06E2EB158BD}"/>
              </a:ext>
            </a:extLst>
          </p:cNvPr>
          <p:cNvSpPr txBox="1"/>
          <p:nvPr/>
        </p:nvSpPr>
        <p:spPr>
          <a:xfrm>
            <a:off x="1456086" y="5629403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2325AC3-C63B-4E76-A97C-6BE4746E7BB1}"/>
              </a:ext>
            </a:extLst>
          </p:cNvPr>
          <p:cNvSpPr txBox="1"/>
          <p:nvPr/>
        </p:nvSpPr>
        <p:spPr>
          <a:xfrm>
            <a:off x="3113707" y="2372265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462DEE3-821B-46A6-9BAF-69AABCD0473B}"/>
              </a:ext>
            </a:extLst>
          </p:cNvPr>
          <p:cNvSpPr txBox="1"/>
          <p:nvPr/>
        </p:nvSpPr>
        <p:spPr>
          <a:xfrm>
            <a:off x="2645008" y="5648775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A8B9CA23-B880-43E4-8667-0337EDDC427F}"/>
              </a:ext>
            </a:extLst>
          </p:cNvPr>
          <p:cNvSpPr/>
          <p:nvPr/>
        </p:nvSpPr>
        <p:spPr>
          <a:xfrm>
            <a:off x="4665861" y="1229215"/>
            <a:ext cx="2293739" cy="78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£750</a:t>
            </a:r>
          </a:p>
        </p:txBody>
      </p:sp>
    </p:spTree>
    <p:extLst>
      <p:ext uri="{BB962C8B-B14F-4D97-AF65-F5344CB8AC3E}">
        <p14:creationId xmlns:p14="http://schemas.microsoft.com/office/powerpoint/2010/main" val="150537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4FFA9F9-9697-41E8-B728-7C5E6F6BAFD0}"/>
              </a:ext>
            </a:extLst>
          </p:cNvPr>
          <p:cNvSpPr/>
          <p:nvPr/>
        </p:nvSpPr>
        <p:spPr>
          <a:xfrm>
            <a:off x="0" y="0"/>
            <a:ext cx="12192000" cy="98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Amber’s washing machine costs £450. She pays one fifth as a deposit. How much does she have left to pay? 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664A0366-93D9-47C1-BE7E-573863482FF7}"/>
              </a:ext>
            </a:extLst>
          </p:cNvPr>
          <p:cNvGrpSpPr/>
          <p:nvPr/>
        </p:nvGrpSpPr>
        <p:grpSpPr>
          <a:xfrm>
            <a:off x="613353" y="1130379"/>
            <a:ext cx="538308" cy="1082685"/>
            <a:chOff x="5946180" y="285130"/>
            <a:chExt cx="576064" cy="11586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5C1CAF03-E63B-489C-B842-031F45982291}"/>
                </a:ext>
              </a:extLst>
            </p:cNvPr>
            <p:cNvSpPr txBox="1"/>
            <p:nvPr/>
          </p:nvSpPr>
          <p:spPr>
            <a:xfrm>
              <a:off x="5946180" y="285130"/>
              <a:ext cx="432048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4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EC44C3B9-6837-4988-92E6-E10F820B3DB4}"/>
                </a:ext>
              </a:extLst>
            </p:cNvPr>
            <p:cNvSpPr txBox="1"/>
            <p:nvPr/>
          </p:nvSpPr>
          <p:spPr>
            <a:xfrm>
              <a:off x="5946180" y="790927"/>
              <a:ext cx="576064" cy="65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364" b="1" dirty="0">
                  <a:solidFill>
                    <a:srgbClr val="FF0000"/>
                  </a:solidFill>
                  <a:latin typeface="Comic Sans MS" pitchFamily="66" charset="0"/>
                </a:rPr>
                <a:t>5</a:t>
              </a:r>
              <a:endParaRPr lang="en-GB" sz="4486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58E90985-91F6-4B32-8747-9BE5A6587926}"/>
                </a:ext>
              </a:extLst>
            </p:cNvPr>
            <p:cNvCxnSpPr/>
            <p:nvPr/>
          </p:nvCxnSpPr>
          <p:spPr>
            <a:xfrm>
              <a:off x="6018188" y="861194"/>
              <a:ext cx="36004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0C5602-4337-462F-B0C1-592C771F14B9}"/>
              </a:ext>
            </a:extLst>
          </p:cNvPr>
          <p:cNvSpPr txBox="1"/>
          <p:nvPr/>
        </p:nvSpPr>
        <p:spPr>
          <a:xfrm>
            <a:off x="1218949" y="1228597"/>
            <a:ext cx="361528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of £450 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B2E5E5C-45F1-48C2-A264-61B0A3CD42BC}"/>
              </a:ext>
            </a:extLst>
          </p:cNvPr>
          <p:cNvSpPr txBox="1"/>
          <p:nvPr/>
        </p:nvSpPr>
        <p:spPr>
          <a:xfrm>
            <a:off x="1318388" y="3013604"/>
            <a:ext cx="248967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4 5 0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B3B6AA9-AA06-4C63-B576-A76085208BE3}"/>
              </a:ext>
            </a:extLst>
          </p:cNvPr>
          <p:cNvCxnSpPr/>
          <p:nvPr/>
        </p:nvCxnSpPr>
        <p:spPr>
          <a:xfrm flipH="1">
            <a:off x="1318388" y="3013604"/>
            <a:ext cx="177124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CA11A64-1328-42F2-A11F-C4233493E9DA}"/>
              </a:ext>
            </a:extLst>
          </p:cNvPr>
          <p:cNvCxnSpPr>
            <a:cxnSpLocks/>
          </p:cNvCxnSpPr>
          <p:nvPr/>
        </p:nvCxnSpPr>
        <p:spPr>
          <a:xfrm flipV="1">
            <a:off x="1338708" y="2985621"/>
            <a:ext cx="1" cy="7109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98F1A22-53D0-4671-A44A-FF4D030CC98C}"/>
              </a:ext>
            </a:extLst>
          </p:cNvPr>
          <p:cNvSpPr txBox="1"/>
          <p:nvPr/>
        </p:nvSpPr>
        <p:spPr>
          <a:xfrm>
            <a:off x="680642" y="3013604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15924C2-DE70-43B1-ACCB-B80C90E624F6}"/>
              </a:ext>
            </a:extLst>
          </p:cNvPr>
          <p:cNvSpPr txBox="1"/>
          <p:nvPr/>
        </p:nvSpPr>
        <p:spPr>
          <a:xfrm>
            <a:off x="1918899" y="2354595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62280CF-8DB9-4547-ADD0-897B5A489CA1}"/>
              </a:ext>
            </a:extLst>
          </p:cNvPr>
          <p:cNvSpPr txBox="1"/>
          <p:nvPr/>
        </p:nvSpPr>
        <p:spPr>
          <a:xfrm>
            <a:off x="2517188" y="2354595"/>
            <a:ext cx="65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2DFEAB7-CCBB-4FEB-A580-AEB9C14B85B8}"/>
              </a:ext>
            </a:extLst>
          </p:cNvPr>
          <p:cNvSpPr/>
          <p:nvPr/>
        </p:nvSpPr>
        <p:spPr>
          <a:xfrm>
            <a:off x="4432798" y="1242160"/>
            <a:ext cx="2079762" cy="78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90" b="1" dirty="0">
                <a:solidFill>
                  <a:srgbClr val="FF0000"/>
                </a:solidFill>
                <a:latin typeface="Comic Sans MS" panose="030F0702030302020204" pitchFamily="66" charset="0"/>
              </a:rPr>
              <a:t>£360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158E4B85-7390-4A17-8442-63F993FDDC8B}"/>
              </a:ext>
            </a:extLst>
          </p:cNvPr>
          <p:cNvSpPr txBox="1"/>
          <p:nvPr/>
        </p:nvSpPr>
        <p:spPr>
          <a:xfrm>
            <a:off x="680642" y="4205469"/>
            <a:ext cx="4246958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90 x 4 = 360</a:t>
            </a:r>
          </a:p>
        </p:txBody>
      </p:sp>
    </p:spTree>
    <p:extLst>
      <p:ext uri="{BB962C8B-B14F-4D97-AF65-F5344CB8AC3E}">
        <p14:creationId xmlns:p14="http://schemas.microsoft.com/office/powerpoint/2010/main" val="351369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7199</TotalTime>
  <Words>458</Words>
  <Application>Microsoft Office PowerPoint</Application>
  <PresentationFormat>Custom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Rigelsford</dc:creator>
  <cp:lastModifiedBy>cj</cp:lastModifiedBy>
  <cp:revision>6</cp:revision>
  <dcterms:created xsi:type="dcterms:W3CDTF">2018-10-07T10:34:37Z</dcterms:created>
  <dcterms:modified xsi:type="dcterms:W3CDTF">2020-03-24T21:10:54Z</dcterms:modified>
</cp:coreProperties>
</file>