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79" r:id="rId10"/>
    <p:sldId id="280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2BC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97A48-C178-4EF1-A96B-24B6AC27FF1E}" type="datetimeFigureOut">
              <a:rPr lang="en-GB" smtClean="0"/>
              <a:pPr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FFFB-4B4F-4B77-A80C-5E45A780C5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s://encrypted-tbn0.google.com/images?q=tbn:ANd9GcQFju6mGSn2Bo3CzEp65_SkYrVFI_oB7TONftWsywDpGzGMBUvb"/>
          <p:cNvPicPr/>
          <p:nvPr/>
        </p:nvPicPr>
        <p:blipFill>
          <a:blip r:embed="rId2" cstate="print"/>
          <a:srcRect t="12234" b="18121"/>
          <a:stretch>
            <a:fillRect/>
          </a:stretch>
        </p:blipFill>
        <p:spPr bwMode="auto">
          <a:xfrm>
            <a:off x="2483768" y="2564904"/>
            <a:ext cx="324036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5157192"/>
            <a:ext cx="2088232" cy="125400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10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1052736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548680"/>
            <a:ext cx="16561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3652777">
            <a:off x="1936811" y="1999736"/>
            <a:ext cx="114788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3652777">
            <a:off x="2544836" y="4310057"/>
            <a:ext cx="1147882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576064" cy="147732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micador.com.au/resources.ashx/Products/883/Assets_HeroShotfile/BCDE9B67455B840754606A4E97448021/RUR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74" t="44513" r="2921" b="44571"/>
          <a:stretch>
            <a:fillRect/>
          </a:stretch>
        </p:blipFill>
        <p:spPr bwMode="auto">
          <a:xfrm rot="10800000">
            <a:off x="143000" y="3933056"/>
            <a:ext cx="9001000" cy="1021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250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25 </a:t>
            </a: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5400000">
            <a:off x="6615680" y="2753472"/>
            <a:ext cx="1869880" cy="484632"/>
          </a:xfrm>
          <a:prstGeom prst="notchedRightArrow">
            <a:avLst/>
          </a:prstGeom>
          <a:solidFill>
            <a:srgbClr val="F52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/>
          <a:srcRect l="2677" t="46570" r="3378" b="42248"/>
          <a:stretch>
            <a:fillRect/>
          </a:stretch>
        </p:blipFill>
        <p:spPr bwMode="auto">
          <a:xfrm>
            <a:off x="0" y="4365104"/>
            <a:ext cx="9144000" cy="122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600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6</a:t>
            </a: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0 </a:t>
            </a: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5155958">
            <a:off x="55115" y="3217904"/>
            <a:ext cx="233821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/>
          <a:srcRect l="2677" t="46570" r="3378" b="42248"/>
          <a:stretch>
            <a:fillRect/>
          </a:stretch>
        </p:blipFill>
        <p:spPr bwMode="auto">
          <a:xfrm>
            <a:off x="0" y="4365104"/>
            <a:ext cx="9144000" cy="122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66 cm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660 m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3618839">
            <a:off x="396642" y="3154102"/>
            <a:ext cx="2713743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/>
          <a:srcRect l="2677" t="46570" r="3378" b="42248"/>
          <a:stretch>
            <a:fillRect/>
          </a:stretch>
        </p:blipFill>
        <p:spPr bwMode="auto">
          <a:xfrm>
            <a:off x="0" y="4365104"/>
            <a:ext cx="9144000" cy="122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790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79 </a:t>
            </a: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1806994">
            <a:off x="714584" y="3239726"/>
            <a:ext cx="454232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/>
          <a:srcRect l="2677" t="46570" r="3378" b="42248"/>
          <a:stretch>
            <a:fillRect/>
          </a:stretch>
        </p:blipFill>
        <p:spPr bwMode="auto">
          <a:xfrm>
            <a:off x="0" y="4365104"/>
            <a:ext cx="9144000" cy="122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950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95 </a:t>
            </a: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1314186">
            <a:off x="1646893" y="3331555"/>
            <a:ext cx="6518784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/>
          <a:srcRect l="2677" t="46570" r="3378" b="42248"/>
          <a:stretch>
            <a:fillRect/>
          </a:stretch>
        </p:blipFill>
        <p:spPr bwMode="auto">
          <a:xfrm>
            <a:off x="0" y="4365104"/>
            <a:ext cx="9144000" cy="122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99 cm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990 m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1174673">
            <a:off x="967414" y="3232432"/>
            <a:ext cx="7935877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100 cm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119675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764704"/>
            <a:ext cx="26642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1000 m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pic>
        <p:nvPicPr>
          <p:cNvPr id="7" name="il_fi" descr="http://us.123rf.com/400wm/400/400/fouroaks/fouroaks0802/fouroaks080200021/2580598-tape-measure-on-white-background-showing-the-1-meter-mark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55368" y="2465512"/>
            <a:ext cx="568863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 rot="19127226">
            <a:off x="5115766" y="3869053"/>
            <a:ext cx="1944216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987824" y="2276872"/>
            <a:ext cx="32403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the same as...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27584" y="3068960"/>
            <a:ext cx="2088232" cy="1254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m</a:t>
            </a:r>
          </a:p>
        </p:txBody>
      </p:sp>
      <p:sp>
        <p:nvSpPr>
          <p:cNvPr id="6" name="Notched Right Arrow 5"/>
          <p:cNvSpPr/>
          <p:nvPr/>
        </p:nvSpPr>
        <p:spPr>
          <a:xfrm rot="1670061">
            <a:off x="2265020" y="4447180"/>
            <a:ext cx="3247622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s://encrypted-tbn0.google.com/images?q=tbn:ANd9GcQFju6mGSn2Bo3CzEp65_SkYrVFI_oB7TONftWsywDpGzGMBUvb"/>
          <p:cNvPicPr/>
          <p:nvPr/>
        </p:nvPicPr>
        <p:blipFill>
          <a:blip r:embed="rId2" cstate="print"/>
          <a:srcRect t="12234" b="18121"/>
          <a:stretch>
            <a:fillRect/>
          </a:stretch>
        </p:blipFill>
        <p:spPr bwMode="auto">
          <a:xfrm>
            <a:off x="2483768" y="2564904"/>
            <a:ext cx="324036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5157192"/>
            <a:ext cx="2088232" cy="1254001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2</a:t>
            </a:r>
            <a:r>
              <a:rPr lang="en-GB" dirty="0" smtClean="0">
                <a:solidFill>
                  <a:srgbClr val="002060"/>
                </a:solidFill>
              </a:rPr>
              <a:t>0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1052736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548680"/>
            <a:ext cx="16561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3652777">
            <a:off x="1936811" y="1999736"/>
            <a:ext cx="1147882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3652777">
            <a:off x="2544836" y="4310057"/>
            <a:ext cx="114788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1224136" cy="147732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s://encrypted-tbn0.google.com/images?q=tbn:ANd9GcQFju6mGSn2Bo3CzEp65_SkYrVFI_oB7TONftWsywDpGzGMBUvb"/>
          <p:cNvPicPr/>
          <p:nvPr/>
        </p:nvPicPr>
        <p:blipFill>
          <a:blip r:embed="rId2" cstate="print"/>
          <a:srcRect t="12234" b="18121"/>
          <a:stretch>
            <a:fillRect/>
          </a:stretch>
        </p:blipFill>
        <p:spPr bwMode="auto">
          <a:xfrm>
            <a:off x="2483768" y="2564904"/>
            <a:ext cx="324036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4208" y="1196752"/>
            <a:ext cx="2088232" cy="125400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3 cm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30 m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1301767">
            <a:off x="733307" y="2915386"/>
            <a:ext cx="315768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9579992">
            <a:off x="4361993" y="2193700"/>
            <a:ext cx="2509376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1800200" cy="147732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s://encrypted-tbn0.google.com/images?q=tbn:ANd9GcQFju6mGSn2Bo3CzEp65_SkYrVFI_oB7TONftWsywDpGzGMBUvb"/>
          <p:cNvPicPr/>
          <p:nvPr/>
        </p:nvPicPr>
        <p:blipFill>
          <a:blip r:embed="rId2" cstate="print"/>
          <a:srcRect t="12234" b="18121"/>
          <a:stretch>
            <a:fillRect/>
          </a:stretch>
        </p:blipFill>
        <p:spPr bwMode="auto">
          <a:xfrm>
            <a:off x="2483768" y="2564904"/>
            <a:ext cx="316835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2240" y="332656"/>
            <a:ext cx="2088232" cy="1254001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5</a:t>
            </a:r>
            <a:r>
              <a:rPr lang="en-GB" dirty="0" smtClean="0">
                <a:solidFill>
                  <a:srgbClr val="002060"/>
                </a:solidFill>
              </a:rPr>
              <a:t> cm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5229200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4869160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5</a:t>
            </a: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0 m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20079236">
            <a:off x="2291502" y="4513601"/>
            <a:ext cx="3157685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8483469">
            <a:off x="5339192" y="1780094"/>
            <a:ext cx="227024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2952328" cy="147732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s://encrypted-tbn0.google.com/images?q=tbn:ANd9GcQFju6mGSn2Bo3CzEp65_SkYrVFI_oB7TONftWsywDpGzGMBUvb"/>
          <p:cNvPicPr/>
          <p:nvPr/>
        </p:nvPicPr>
        <p:blipFill>
          <a:blip r:embed="rId2" cstate="print"/>
          <a:srcRect t="12234" b="18121"/>
          <a:stretch>
            <a:fillRect/>
          </a:stretch>
        </p:blipFill>
        <p:spPr bwMode="auto">
          <a:xfrm>
            <a:off x="2483768" y="2564904"/>
            <a:ext cx="316835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5157192"/>
            <a:ext cx="2088232" cy="125400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15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1052736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548680"/>
            <a:ext cx="280831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1½ 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3652777">
            <a:off x="1936811" y="1999736"/>
            <a:ext cx="1147882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3652777">
            <a:off x="2544836" y="4310057"/>
            <a:ext cx="114788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864096" cy="147732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s://encrypted-tbn0.google.com/images?q=tbn:ANd9GcQFju6mGSn2Bo3CzEp65_SkYrVFI_oB7TONftWsywDpGzGMBUvb"/>
          <p:cNvPicPr/>
          <p:nvPr/>
        </p:nvPicPr>
        <p:blipFill>
          <a:blip r:embed="rId2" cstate="print"/>
          <a:srcRect t="12234" b="18121"/>
          <a:stretch>
            <a:fillRect/>
          </a:stretch>
        </p:blipFill>
        <p:spPr bwMode="auto">
          <a:xfrm>
            <a:off x="2483768" y="2564904"/>
            <a:ext cx="324036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5157192"/>
            <a:ext cx="2088232" cy="125400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2</a:t>
            </a:r>
            <a:r>
              <a:rPr lang="en-GB" dirty="0">
                <a:solidFill>
                  <a:srgbClr val="002060"/>
                </a:solidFill>
              </a:rPr>
              <a:t>5</a:t>
            </a:r>
            <a:r>
              <a:rPr lang="en-GB" dirty="0" smtClean="0">
                <a:solidFill>
                  <a:srgbClr val="002060"/>
                </a:solidFill>
              </a:rPr>
              <a:t>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1052736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48680"/>
            <a:ext cx="26277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en-GB" sz="4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½ 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3652777">
            <a:off x="1936811" y="1999736"/>
            <a:ext cx="1147882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3652777">
            <a:off x="2544836" y="4310057"/>
            <a:ext cx="1147882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1512168" cy="147732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g_hi" descr="https://encrypted-tbn0.google.com/images?q=tbn:ANd9GcQFju6mGSn2Bo3CzEp65_SkYrVFI_oB7TONftWsywDpGzGMBUvb"/>
          <p:cNvPicPr/>
          <p:nvPr/>
        </p:nvPicPr>
        <p:blipFill>
          <a:blip r:embed="rId2" cstate="print"/>
          <a:srcRect t="12234" b="18121"/>
          <a:stretch>
            <a:fillRect/>
          </a:stretch>
        </p:blipFill>
        <p:spPr bwMode="auto">
          <a:xfrm>
            <a:off x="2483768" y="2564904"/>
            <a:ext cx="3240360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4208" y="1196752"/>
            <a:ext cx="2088232" cy="125400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3.5 cm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35 m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1301767">
            <a:off x="733307" y="2915386"/>
            <a:ext cx="3157685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9579992">
            <a:off x="4361993" y="2193700"/>
            <a:ext cx="2509376" cy="484632"/>
          </a:xfrm>
          <a:prstGeom prst="notched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83768" y="2636912"/>
            <a:ext cx="2088232" cy="1477328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20272" y="2564904"/>
            <a:ext cx="1080120" cy="4062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0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0.5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½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micador.com.au/resources.ashx/Products/883/Assets_HeroShotfile/BCDE9B67455B840754606A4E97448021/RUR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74" t="44513" r="2921" b="44571"/>
          <a:stretch>
            <a:fillRect/>
          </a:stretch>
        </p:blipFill>
        <p:spPr bwMode="auto">
          <a:xfrm>
            <a:off x="0" y="3933056"/>
            <a:ext cx="9001000" cy="1021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8144" y="1124744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1</a:t>
            </a:r>
            <a:r>
              <a:rPr lang="en-GB" dirty="0" smtClean="0">
                <a:solidFill>
                  <a:srgbClr val="002060"/>
                </a:solidFill>
              </a:rPr>
              <a:t>00 mm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10 </a:t>
            </a:r>
            <a:r>
              <a:rPr lang="en-GB" sz="4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2642469">
            <a:off x="683703" y="2798998"/>
            <a:ext cx="2733975" cy="484632"/>
          </a:xfrm>
          <a:prstGeom prst="notchedRightArrow">
            <a:avLst/>
          </a:prstGeom>
          <a:solidFill>
            <a:srgbClr val="F52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79512" y="3933056"/>
            <a:ext cx="2880320" cy="1015663"/>
          </a:xfrm>
          <a:prstGeom prst="rect">
            <a:avLst/>
          </a:prstGeom>
          <a:solidFill>
            <a:srgbClr val="F52BCF">
              <a:alpha val="52000"/>
            </a:srgbClr>
          </a:solidFill>
        </p:spPr>
        <p:txBody>
          <a:bodyPr wrap="square" rtlCol="0">
            <a:spAutoFit/>
          </a:bodyPr>
          <a:lstStyle/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ttp://micador.com.au/resources.ashx/Products/883/Assets_HeroShotfile/BCDE9B67455B840754606A4E97448021/RUR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74" t="44513" r="2921" b="44571"/>
          <a:stretch>
            <a:fillRect/>
          </a:stretch>
        </p:blipFill>
        <p:spPr bwMode="auto">
          <a:xfrm>
            <a:off x="0" y="3933056"/>
            <a:ext cx="9001000" cy="1021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6176" y="1196752"/>
            <a:ext cx="2088232" cy="1254001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15 </a:t>
            </a:r>
            <a:r>
              <a:rPr lang="en-GB" dirty="0">
                <a:solidFill>
                  <a:srgbClr val="002060"/>
                </a:solidFill>
              </a:rPr>
              <a:t>c</a:t>
            </a:r>
            <a:r>
              <a:rPr lang="en-GB" dirty="0" smtClean="0">
                <a:solidFill>
                  <a:srgbClr val="002060"/>
                </a:solidFill>
              </a:rPr>
              <a:t>m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1556792"/>
            <a:ext cx="3240360" cy="79208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i</a:t>
            </a:r>
            <a:r>
              <a:rPr lang="en-GB" dirty="0" smtClean="0">
                <a:solidFill>
                  <a:srgbClr val="002060"/>
                </a:solidFill>
              </a:rPr>
              <a:t>s the same as...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052736"/>
            <a:ext cx="22322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150 m</a:t>
            </a: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</a:p>
        </p:txBody>
      </p:sp>
      <p:sp>
        <p:nvSpPr>
          <p:cNvPr id="6" name="Notched Right Arrow 5"/>
          <p:cNvSpPr/>
          <p:nvPr/>
        </p:nvSpPr>
        <p:spPr>
          <a:xfrm rot="2129877">
            <a:off x="492983" y="3275796"/>
            <a:ext cx="4339739" cy="484632"/>
          </a:xfrm>
          <a:prstGeom prst="notchedRightArrow">
            <a:avLst/>
          </a:prstGeom>
          <a:solidFill>
            <a:srgbClr val="F52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Notched Right Arrow 6"/>
          <p:cNvSpPr/>
          <p:nvPr/>
        </p:nvSpPr>
        <p:spPr>
          <a:xfrm rot="8244262">
            <a:off x="4257072" y="2830072"/>
            <a:ext cx="2658187" cy="484632"/>
          </a:xfrm>
          <a:prstGeom prst="notchedRightArrow">
            <a:avLst/>
          </a:prstGeom>
          <a:solidFill>
            <a:srgbClr val="F52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3933056"/>
            <a:ext cx="4392488" cy="1015663"/>
          </a:xfrm>
          <a:prstGeom prst="rect">
            <a:avLst/>
          </a:prstGeom>
          <a:solidFill>
            <a:srgbClr val="F52BCF">
              <a:alpha val="52000"/>
            </a:srgbClr>
          </a:solidFill>
        </p:spPr>
        <p:txBody>
          <a:bodyPr wrap="square" rtlCol="0">
            <a:spAutoFit/>
          </a:bodyPr>
          <a:lstStyle/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168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10 mm</vt:lpstr>
      <vt:lpstr>20 mm</vt:lpstr>
      <vt:lpstr>3 cm</vt:lpstr>
      <vt:lpstr>5 cm</vt:lpstr>
      <vt:lpstr>15 mm</vt:lpstr>
      <vt:lpstr>25 mm</vt:lpstr>
      <vt:lpstr>3.5 cm</vt:lpstr>
      <vt:lpstr>100 mm</vt:lpstr>
      <vt:lpstr>15 cm</vt:lpstr>
      <vt:lpstr>250 mm</vt:lpstr>
      <vt:lpstr>600 mm</vt:lpstr>
      <vt:lpstr>66 cm</vt:lpstr>
      <vt:lpstr>790 mm</vt:lpstr>
      <vt:lpstr>950 mm</vt:lpstr>
      <vt:lpstr>99 cm</vt:lpstr>
      <vt:lpstr>100 cm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mm</dc:title>
  <dc:creator>Declan Gane</dc:creator>
  <cp:lastModifiedBy>cj</cp:lastModifiedBy>
  <cp:revision>27</cp:revision>
  <dcterms:created xsi:type="dcterms:W3CDTF">2012-05-12T09:46:15Z</dcterms:created>
  <dcterms:modified xsi:type="dcterms:W3CDTF">2020-03-23T21:29:02Z</dcterms:modified>
</cp:coreProperties>
</file>