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cca Stone" initials="R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654" y="-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267FD4-DC4F-49C9-914A-E708803044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A47561D-1722-4723-B149-367E2D7FA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AA2D3D-C925-44AC-8950-C39C2C5EF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0F69-12AF-403C-B7FB-638CC1497C25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ADB3AC-93D4-492D-B00E-E0DD55937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68757B8-B73E-4D54-A040-535456614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DB59-B769-44A8-8A75-FFC2941B1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931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78D35B-0310-4351-BD63-FF63BBA36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8B367BB-3297-4701-BF6E-5FA9EC8B81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BF18AF-D086-4AB2-BEB8-E6F0DBE4C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0F69-12AF-403C-B7FB-638CC1497C25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5ABE45-053C-4857-BD0D-A00C679B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9AFFAB-F162-4807-A521-997186708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DB59-B769-44A8-8A75-FFC2941B1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601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037FCAD-D8CA-4FC8-ABC0-EF1BFAA01C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5606A6A-9A4E-42C8-A04A-78504651A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1B6533A-AB43-4F8C-BABD-C7A697985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0F69-12AF-403C-B7FB-638CC1497C25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499994-F77D-40FA-9E00-46D6A66E7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91898E-0993-443B-9BA2-F9347DC86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DB59-B769-44A8-8A75-FFC2941B1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22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296D05-09F8-4ADF-82D5-5904CC5D9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0CB610-B0AF-4686-8879-81F1E555C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B0E7FF-5848-4D33-A8B3-8A2A76FCC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0F69-12AF-403C-B7FB-638CC1497C25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3066B3-450B-4E52-8D34-F0D8B802A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D8BE81-CE3C-45E7-BF09-F205ABA3C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DB59-B769-44A8-8A75-FFC2941B1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44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1CAB7E-11B0-4349-88AA-478601709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F5DBF8E-7AE7-48A9-B5D6-E5C1E1D6A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4EC57E-A3CA-4AA3-940C-917557FBF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0F69-12AF-403C-B7FB-638CC1497C25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81A742-9587-4B76-A48A-821365331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C4FE19-6CDE-4076-B35E-E687CA9D9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DB59-B769-44A8-8A75-FFC2941B1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91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ECC343-9D8B-43EA-8D7C-BFBECABF1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77F0CE-3752-47C4-90C9-A8C8D2AB5E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31CF580-C109-4B8F-9013-39E1AD453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364C1FD-18DA-4C33-9162-93F67760E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0F69-12AF-403C-B7FB-638CC1497C25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558DC3D-3908-4E2F-9342-9CB27D873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6D5CBB8-2020-4B7F-932D-EB00930EF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DB59-B769-44A8-8A75-FFC2941B1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86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7631E4-2A85-4760-88A3-E02EF3F23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99839F0-846A-4F30-8BFB-D65989494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C2BCAA3-3B84-42C0-9859-3B495ADC7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F256F64-2937-4B89-84AA-6E1CDFA7AE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E48A2AB-100B-4FB4-8907-DF3A05D646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AAF807C-043A-4614-BD2F-BFD213179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0F69-12AF-403C-B7FB-638CC1497C25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D9E61EC-BCD6-4458-92BE-07162DBA7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1CBF848-0D94-43E9-BF09-873B2AA14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DB59-B769-44A8-8A75-FFC2941B1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50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640A89-C377-4629-A8BB-11BE75250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F20E5B4-58FA-4686-BD61-585C39551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0F69-12AF-403C-B7FB-638CC1497C25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C7DD5C1-8943-47F8-AC20-FD79AF305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FE61B42-84EF-4E50-80DF-6C02C2BA1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DB59-B769-44A8-8A75-FFC2941B1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77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FE79804-6DA7-4BFF-985A-4E934FC37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0F69-12AF-403C-B7FB-638CC1497C25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FC2E2CE-9A53-416A-AA49-37583824C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3C5B5A1-AFC9-44A7-8E3C-1374EF776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DB59-B769-44A8-8A75-FFC2941B1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59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0D39CB-676E-4FFB-A3AD-D52CAF60E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38BE64-B30E-4A5B-8C41-62B4EA771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5E33CF7-F9C9-4811-9FF1-E7F73DF54D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E4F8268-932C-41DB-8C0D-21B9FE647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0F69-12AF-403C-B7FB-638CC1497C25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1F63EEE-3089-4006-A1D0-24EFE54F1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F1DF4F5-5B7C-43BB-BF33-58133CA44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DB59-B769-44A8-8A75-FFC2941B1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61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79E8C4-DBEE-4C33-BFD5-272606952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6EB05D4-4FD6-455D-A3A0-5BFC820952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12DCBA9-806E-4E37-8041-A87C301C3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8E0809C-61A8-4296-9B24-4F62E9C21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0F69-12AF-403C-B7FB-638CC1497C25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144EBDE-5132-4F15-850E-1F58C9434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DFA518-17F4-4A7C-A5D9-FB98F03CB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DB59-B769-44A8-8A75-FFC2941B1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671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C0E7D8A-AD53-4FAD-B16E-C50ABBEA3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75717B4-8B2D-4C06-972A-09A75119D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566026-C1F1-479F-AFD2-FFB33C333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20F69-12AF-403C-B7FB-638CC1497C25}" type="datetimeFigureOut">
              <a:rPr lang="en-GB" smtClean="0"/>
              <a:t>02/05/2020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BD8D9C-9B87-4B0B-908F-88CE0B1B29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30FB8E-5B25-4301-9589-6B762A052E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7DB59-B769-44A8-8A75-FFC2941B17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34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ee the source image">
            <a:extLst>
              <a:ext uri="{FF2B5EF4-FFF2-40B4-BE49-F238E27FC236}">
                <a16:creationId xmlns:a16="http://schemas.microsoft.com/office/drawing/2014/main" xmlns="" id="{456CB91E-FA8A-48CE-B058-3865C3346E4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65082"/>
            <a:ext cx="12192000" cy="85953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A1947CE-3B81-4B08-8F29-0553139902B2}"/>
              </a:ext>
            </a:extLst>
          </p:cNvPr>
          <p:cNvSpPr txBox="1"/>
          <p:nvPr/>
        </p:nvSpPr>
        <p:spPr>
          <a:xfrm>
            <a:off x="5176095" y="560577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Me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A6C6C06-A26E-4711-8779-278D7FF82C24}"/>
              </a:ext>
            </a:extLst>
          </p:cNvPr>
          <p:cNvSpPr txBox="1"/>
          <p:nvPr/>
        </p:nvSpPr>
        <p:spPr>
          <a:xfrm>
            <a:off x="3685226" y="414662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Mum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E32B4A6-86B3-41D0-9867-87B5BD0AD424}"/>
              </a:ext>
            </a:extLst>
          </p:cNvPr>
          <p:cNvSpPr txBox="1"/>
          <p:nvPr/>
        </p:nvSpPr>
        <p:spPr>
          <a:xfrm>
            <a:off x="6704480" y="414662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Dad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125DFD2-CFEA-4C2B-AB0A-AB0070039FF5}"/>
              </a:ext>
            </a:extLst>
          </p:cNvPr>
          <p:cNvSpPr txBox="1"/>
          <p:nvPr/>
        </p:nvSpPr>
        <p:spPr>
          <a:xfrm>
            <a:off x="7329574" y="236326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Grandma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9E0A41D-99B7-4DD2-9BBD-073141FE4858}"/>
              </a:ext>
            </a:extLst>
          </p:cNvPr>
          <p:cNvSpPr txBox="1"/>
          <p:nvPr/>
        </p:nvSpPr>
        <p:spPr>
          <a:xfrm>
            <a:off x="8946338" y="236326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Grandad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1AD4041-8838-4BAF-A22F-83EFD0B821DD}"/>
              </a:ext>
            </a:extLst>
          </p:cNvPr>
          <p:cNvSpPr txBox="1"/>
          <p:nvPr/>
        </p:nvSpPr>
        <p:spPr>
          <a:xfrm>
            <a:off x="1545000" y="236326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Gran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C5EE80E-C1A6-4E37-8553-04EA2296F2E9}"/>
              </a:ext>
            </a:extLst>
          </p:cNvPr>
          <p:cNvSpPr txBox="1"/>
          <p:nvPr/>
        </p:nvSpPr>
        <p:spPr>
          <a:xfrm>
            <a:off x="3161764" y="236326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Grandad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E5AE5E6-6FBB-4958-8AEF-4022B58DCEFA}"/>
              </a:ext>
            </a:extLst>
          </p:cNvPr>
          <p:cNvSpPr txBox="1"/>
          <p:nvPr/>
        </p:nvSpPr>
        <p:spPr>
          <a:xfrm>
            <a:off x="172278" y="579909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Great- Grandma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DADD838-C6DB-40DD-8233-5BB57ECFBCB5}"/>
              </a:ext>
            </a:extLst>
          </p:cNvPr>
          <p:cNvSpPr txBox="1"/>
          <p:nvPr/>
        </p:nvSpPr>
        <p:spPr>
          <a:xfrm>
            <a:off x="1545000" y="579909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Great- Grandad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EFEFB21-93F8-42CF-ADAF-D21F14414ABA}"/>
              </a:ext>
            </a:extLst>
          </p:cNvPr>
          <p:cNvSpPr txBox="1"/>
          <p:nvPr/>
        </p:nvSpPr>
        <p:spPr>
          <a:xfrm>
            <a:off x="3074504" y="579909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Great- Granny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E7BEF07-E688-4EB9-913F-4ED79087B389}"/>
              </a:ext>
            </a:extLst>
          </p:cNvPr>
          <p:cNvSpPr txBox="1"/>
          <p:nvPr/>
        </p:nvSpPr>
        <p:spPr>
          <a:xfrm>
            <a:off x="4447226" y="579909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Great- Grandad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B9F0CFF2-385C-4ADE-B5B8-216C5492AFA5}"/>
              </a:ext>
            </a:extLst>
          </p:cNvPr>
          <p:cNvSpPr txBox="1"/>
          <p:nvPr/>
        </p:nvSpPr>
        <p:spPr>
          <a:xfrm>
            <a:off x="5938096" y="579909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Great- Grandma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30104B0-B2B5-4CF6-9863-70C17983DA1A}"/>
              </a:ext>
            </a:extLst>
          </p:cNvPr>
          <p:cNvSpPr txBox="1"/>
          <p:nvPr/>
        </p:nvSpPr>
        <p:spPr>
          <a:xfrm>
            <a:off x="7310818" y="579909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Great- Grandad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96D75A74-8734-448E-B372-75476E02A0ED}"/>
              </a:ext>
            </a:extLst>
          </p:cNvPr>
          <p:cNvSpPr txBox="1"/>
          <p:nvPr/>
        </p:nvSpPr>
        <p:spPr>
          <a:xfrm>
            <a:off x="8801688" y="574993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Great- Grandma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AACFC350-918A-4EA4-AB20-A14922D6B887}"/>
              </a:ext>
            </a:extLst>
          </p:cNvPr>
          <p:cNvSpPr txBox="1"/>
          <p:nvPr/>
        </p:nvSpPr>
        <p:spPr>
          <a:xfrm>
            <a:off x="10174410" y="574993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anose="030F0702030302020204" pitchFamily="66" charset="0"/>
              </a:rPr>
              <a:t>Great- Grandad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CFDE64D2-439F-4487-823D-0EB3A7FEDEE8}"/>
              </a:ext>
            </a:extLst>
          </p:cNvPr>
          <p:cNvSpPr txBox="1"/>
          <p:nvPr/>
        </p:nvSpPr>
        <p:spPr>
          <a:xfrm>
            <a:off x="0" y="6457890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Create a family tree.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885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28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Stone</dc:creator>
  <cp:lastModifiedBy>cj</cp:lastModifiedBy>
  <cp:revision>10</cp:revision>
  <dcterms:created xsi:type="dcterms:W3CDTF">2019-08-27T17:25:07Z</dcterms:created>
  <dcterms:modified xsi:type="dcterms:W3CDTF">2020-05-02T14:56:14Z</dcterms:modified>
</cp:coreProperties>
</file>