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/>
    <p:restoredTop sz="94573"/>
  </p:normalViewPr>
  <p:slideViewPr>
    <p:cSldViewPr snapToGrid="0" snapToObjects="1">
      <p:cViewPr>
        <p:scale>
          <a:sx n="82" d="100"/>
          <a:sy n="82" d="100"/>
        </p:scale>
        <p:origin x="-27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57B1B7-DFE9-AD4B-BA47-ABF507B89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C13F32-97BD-DA44-BDF1-14F8C3A14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7C2FC-2A28-F647-B365-DCEF685E6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D986-F6AE-144D-8142-38E0C58FA6C6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411938-6A21-6545-8E0A-8B7F05D8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74BAAD-741D-3146-9120-38888A31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E737-17C1-1E45-AA39-450039B5D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67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B38223-F68F-814C-AE06-1697C4AE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0DAF35-713F-7B4D-B3B2-38D0F6C4C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4D1A1D-42A8-BA4C-9B20-95DDD3C2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D986-F6AE-144D-8142-38E0C58FA6C6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169689-343D-1E4F-AAD8-86FA2A11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651F28-7CB1-224C-909F-1A6A7B22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E737-17C1-1E45-AA39-450039B5D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40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2B7C5D7-6123-8D4D-914E-6A9CFF4C9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3C63C8-327A-B84A-BAD9-D74766390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79E315-250C-0745-89D9-D8A650ADF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D986-F6AE-144D-8142-38E0C58FA6C6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885F30-97BB-8042-A2C4-3870AB21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A249D6-9A79-F64B-8403-628A86F4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E737-17C1-1E45-AA39-450039B5D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22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107F47-45BC-1147-8E7E-73A607B4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682752-D8AD-5849-A1F3-C28D223FE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B446CD-1753-4740-B233-09F04C30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D986-F6AE-144D-8142-38E0C58FA6C6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369D73-B38B-9E4D-A959-8FD936A9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FB4C94-1281-5E4C-AA89-A5E63379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E737-17C1-1E45-AA39-450039B5D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41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AE4BB7-3E01-5741-B856-EE10E2EFA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F6D427-B1A4-8D46-80A7-99D9A66F0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B6BC7B-24FB-614E-9A0C-B849F446D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D986-F6AE-144D-8142-38E0C58FA6C6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5302D8-BFE1-CC4C-B640-2739C23B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FB90F6-74A1-2144-B13F-79F25F19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E737-17C1-1E45-AA39-450039B5D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15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E90F26-0E46-324B-85F6-C167E12E2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52AD64-3125-3D49-A19B-D493B1E4B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D8293B-DC7F-654B-B1E9-78C78DD9B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8AC8D4-DAE4-7C49-B135-2EBF821A5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D986-F6AE-144D-8142-38E0C58FA6C6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A59F5C-9899-B542-AD4E-A97F17382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09DC60-C2B4-6945-B598-BFAA4A7BB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E737-17C1-1E45-AA39-450039B5D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0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E56A9-75E3-614B-8CF0-520244D71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1BFD33-8C3F-4648-9CA7-82BF774BA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88AE4D-087F-304A-8E39-740DE295E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FE8445F-229A-8640-9508-F842CEF11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4F4CE71-CB70-2C43-A55D-93D8E8533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F98E8D6-342B-F04E-B89F-CF43B996B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D986-F6AE-144D-8142-38E0C58FA6C6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FADAA81-1FFB-CC4D-824D-49354F0E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A05365-429F-6146-ADE9-ABCB24AE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E737-17C1-1E45-AA39-450039B5D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9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CD60F7-0CE1-7046-B31B-5CB7A5595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6768F12-015F-4E46-8671-F5C5DD07C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D986-F6AE-144D-8142-38E0C58FA6C6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5F10016-7733-2345-B6E8-28F9329C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D82B987-E7E5-724B-9105-7B94599E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E737-17C1-1E45-AA39-450039B5D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07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3D2C8A-EA7A-444B-8BA3-E44386BE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D986-F6AE-144D-8142-38E0C58FA6C6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B1D7FF8-C1CB-9942-9445-B85F47FC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6EB935-6577-C14E-A587-120DBA6C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E737-17C1-1E45-AA39-450039B5D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07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FE4184-B44F-8B44-B5BA-3AC6DD30F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2BA625-C2C3-6646-B460-D2F05152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808CE0-BA7A-9D4B-86A7-1640ACF24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73E19D-5979-9145-AD60-C7CCD00C6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D986-F6AE-144D-8142-38E0C58FA6C6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BEEA3A-8903-5C4A-9B60-104ABBF23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C8883B-7BE5-2642-9F13-E3BCCD36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E737-17C1-1E45-AA39-450039B5D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20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48076-33E3-E44E-AEF3-722C535D3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ACAA3D5-0396-5247-AAF9-435760E7A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271BDB-E3D8-4D4E-8219-D834E2E00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4F147B-BDB1-3E48-A8A1-8E8A24D62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D986-F6AE-144D-8142-38E0C58FA6C6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42A300-C847-9040-BD1C-9ADF2D8F6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80F37A-1F98-FE45-BB40-18D799C4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E737-17C1-1E45-AA39-450039B5D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47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868FD5-890A-E045-985A-BED13CE3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3DA915-2BFC-564F-A818-94111646E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A27B1A-8D2D-A648-B39C-454AD2067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D986-F6AE-144D-8142-38E0C58FA6C6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ADB4B8-AD32-F240-B1CE-AC560888D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5220BB-1979-2348-A1F3-B5B97D2DE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BE737-17C1-1E45-AA39-450039B5D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34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12849B-7408-0049-8BDA-5D7BE3760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36" y="870628"/>
            <a:ext cx="11568546" cy="2288208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7030A0"/>
                </a:solidFill>
              </a:rPr>
              <a:t>Today we will be writing a </a:t>
            </a:r>
            <a:r>
              <a:rPr lang="en-GB" sz="2800" b="1" i="1" dirty="0">
                <a:solidFill>
                  <a:srgbClr val="7030A0"/>
                </a:solidFill>
              </a:rPr>
              <a:t>book review</a:t>
            </a:r>
            <a:r>
              <a:rPr lang="en-GB" sz="2800" dirty="0">
                <a:solidFill>
                  <a:srgbClr val="7030A0"/>
                </a:solidFill>
              </a:rPr>
              <a:t>! </a:t>
            </a:r>
            <a:br>
              <a:rPr lang="en-GB" sz="2800" dirty="0">
                <a:solidFill>
                  <a:srgbClr val="7030A0"/>
                </a:solidFill>
              </a:rPr>
            </a:br>
            <a:r>
              <a:rPr lang="en-GB" sz="2800" dirty="0">
                <a:solidFill>
                  <a:srgbClr val="7030A0"/>
                </a:solidFill>
              </a:rPr>
              <a:t/>
            </a:r>
            <a:br>
              <a:rPr lang="en-GB" sz="2800" dirty="0">
                <a:solidFill>
                  <a:srgbClr val="7030A0"/>
                </a:solidFill>
              </a:rPr>
            </a:br>
            <a:r>
              <a:rPr lang="en-GB" sz="2800" dirty="0">
                <a:solidFill>
                  <a:srgbClr val="7030A0"/>
                </a:solidFill>
              </a:rPr>
              <a:t>Do you know what a </a:t>
            </a:r>
            <a:r>
              <a:rPr lang="en-GB" sz="2800" b="1" i="1" dirty="0">
                <a:solidFill>
                  <a:srgbClr val="7030A0"/>
                </a:solidFill>
              </a:rPr>
              <a:t>book review </a:t>
            </a:r>
            <a:r>
              <a:rPr lang="en-GB" sz="2800" dirty="0">
                <a:solidFill>
                  <a:srgbClr val="7030A0"/>
                </a:solidFill>
              </a:rPr>
              <a:t>is? </a:t>
            </a:r>
            <a:br>
              <a:rPr lang="en-GB" sz="2800" dirty="0">
                <a:solidFill>
                  <a:srgbClr val="7030A0"/>
                </a:solidFill>
              </a:rPr>
            </a:b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35A70B-3DE4-C046-8220-C82CDE087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269" y="507558"/>
            <a:ext cx="9486379" cy="1297976"/>
          </a:xfrm>
        </p:spPr>
        <p:txBody>
          <a:bodyPr>
            <a:normAutofit/>
          </a:bodyPr>
          <a:lstStyle/>
          <a:p>
            <a:r>
              <a:rPr lang="en-GB" sz="3200" u="sng" dirty="0"/>
              <a:t>Objective:  To write a book review</a:t>
            </a:r>
            <a:endParaRPr lang="en-GB" sz="4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92BC70-06C6-7E4E-BEC4-334D93FF5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304" y="3017226"/>
            <a:ext cx="36830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AE39B2-9303-534E-BAB8-86634018B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0607"/>
            <a:ext cx="10515600" cy="1325563"/>
          </a:xfrm>
        </p:spPr>
        <p:txBody>
          <a:bodyPr/>
          <a:lstStyle/>
          <a:p>
            <a:pPr algn="ctr"/>
            <a:r>
              <a:rPr lang="en-GB" u="sng" dirty="0">
                <a:solidFill>
                  <a:schemeClr val="accent6">
                    <a:lumMod val="75000"/>
                  </a:schemeClr>
                </a:solidFill>
              </a:rPr>
              <a:t>BOOK REVIEWS!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C9FA72-28F6-AB4B-A885-E53C63942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947058"/>
            <a:ext cx="11500471" cy="57906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A book review is what </a:t>
            </a:r>
            <a:r>
              <a:rPr lang="en-GB" b="1" i="1" dirty="0"/>
              <a:t>you </a:t>
            </a:r>
            <a:r>
              <a:rPr lang="en-GB" dirty="0"/>
              <a:t>think of a book. People write reviews so other people can decide whether to read it as well. It can include things like:</a:t>
            </a:r>
          </a:p>
          <a:p>
            <a:pPr marL="0" indent="0">
              <a:buNone/>
            </a:pPr>
            <a:endParaRPr lang="en-GB" b="1" i="1" dirty="0"/>
          </a:p>
          <a:p>
            <a:pPr marL="514350" indent="-514350">
              <a:buAutoNum type="arabicPeriod"/>
            </a:pPr>
            <a:r>
              <a:rPr lang="en-GB" dirty="0"/>
              <a:t>What you liked about it.</a:t>
            </a:r>
          </a:p>
          <a:p>
            <a:pPr marL="514350" indent="-514350">
              <a:buAutoNum type="arabicPeriod"/>
            </a:pPr>
            <a:r>
              <a:rPr lang="en-GB" dirty="0"/>
              <a:t>What you didn’t like about it.</a:t>
            </a:r>
          </a:p>
          <a:p>
            <a:pPr marL="514350" indent="-514350">
              <a:buAutoNum type="arabicPeriod"/>
            </a:pPr>
            <a:r>
              <a:rPr lang="en-GB" dirty="0"/>
              <a:t>What was your favourite part? Favourite character?</a:t>
            </a:r>
          </a:p>
          <a:p>
            <a:pPr marL="514350" indent="-514350">
              <a:buAutoNum type="arabicPeriod"/>
            </a:pPr>
            <a:r>
              <a:rPr lang="en-GB" dirty="0"/>
              <a:t>Would you recommend it to somebody else? Why? Why not?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many stars does it get out of 5?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u="sng" dirty="0">
                <a:solidFill>
                  <a:srgbClr val="C00000"/>
                </a:solidFill>
              </a:rPr>
              <a:t>Other things to think about</a:t>
            </a:r>
            <a:r>
              <a:rPr lang="en-GB" dirty="0">
                <a:solidFill>
                  <a:srgbClr val="C00000"/>
                </a:solidFill>
              </a:rPr>
              <a:t>:  the pictures/illustrations, how long the book was, how difficult it was, if you learnt any interesting facts………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2C565B-65C7-1948-8A8E-417903A98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809" y="4202421"/>
            <a:ext cx="3847511" cy="84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4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86C7AB-5A7D-F847-AE75-E127F366D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1" y="-196057"/>
            <a:ext cx="11975869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Here is my book review of ‘Charlie and the Chocolate Factory’: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4FCE30-81F2-AE45-ACB9-9FF3FF092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31" y="800100"/>
            <a:ext cx="11759738" cy="60579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u="sng" dirty="0"/>
              <a:t>What I liked</a:t>
            </a:r>
            <a:r>
              <a:rPr lang="en-GB" dirty="0"/>
              <a:t>: I liked the amazing description of inside the factory as I could imagine </a:t>
            </a:r>
          </a:p>
          <a:p>
            <a:pPr marL="0" indent="0">
              <a:buNone/>
            </a:pPr>
            <a:r>
              <a:rPr lang="en-GB" dirty="0"/>
              <a:t>myself eating all those delicious sweets. The illustrations (drawings) also added to the story well. The book was very funny as well.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What I didn’t like</a:t>
            </a:r>
            <a:r>
              <a:rPr lang="en-GB" dirty="0"/>
              <a:t>: There wasn’t much I didn’t like. However, I did find the glass elevator a bit too unbelievable.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Favourite part</a:t>
            </a:r>
            <a:r>
              <a:rPr lang="en-GB" dirty="0"/>
              <a:t>: My favourite part was when Charlie was looking for the golden ticket and then finally found it. This was just so exciting and really tense!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Favourite character</a:t>
            </a:r>
            <a:r>
              <a:rPr lang="en-GB" dirty="0"/>
              <a:t>: My favourite character is Mr Willy Wonka. He is a bit strange (eccentric) but he has a lot of passion for chocolate and sweets. His clothes are very fun and bright.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Would you recommend this book? Why?</a:t>
            </a:r>
            <a:r>
              <a:rPr lang="en-GB" dirty="0"/>
              <a:t>: I would recommend this book as it is a Roald Dahl classic. Every child should read this book as who doesn’t like chocolate? </a:t>
            </a:r>
            <a:endParaRPr lang="en-GB" u="sng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                         STAR RATING!                                                     5 STARS!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90B3E4-2BA0-F545-9B59-6B3621574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895" y="5958415"/>
            <a:ext cx="3238340" cy="70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7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0F3087-FC37-6242-8377-4549BA489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" y="393249"/>
            <a:ext cx="11631706" cy="1325563"/>
          </a:xfrm>
        </p:spPr>
        <p:txBody>
          <a:bodyPr>
            <a:noAutofit/>
          </a:bodyPr>
          <a:lstStyle/>
          <a:p>
            <a:r>
              <a:rPr lang="en-GB" sz="2800" u="sng" dirty="0">
                <a:solidFill>
                  <a:srgbClr val="7030A0"/>
                </a:solidFill>
              </a:rPr>
              <a:t>TASK: </a:t>
            </a:r>
            <a:r>
              <a:rPr lang="en-GB" sz="2800" dirty="0">
                <a:solidFill>
                  <a:srgbClr val="7030A0"/>
                </a:solidFill>
              </a:rPr>
              <a:t>You are going to write your own book review! Choose a book you have just read, any book at home or a favourite book you have read many times.</a:t>
            </a:r>
            <a:br>
              <a:rPr lang="en-GB" sz="2800" dirty="0">
                <a:solidFill>
                  <a:srgbClr val="7030A0"/>
                </a:solidFill>
              </a:rPr>
            </a:br>
            <a:r>
              <a:rPr lang="en-GB" sz="2800" dirty="0">
                <a:solidFill>
                  <a:srgbClr val="7030A0"/>
                </a:solidFill>
              </a:rPr>
              <a:t>You can do it in your work book or on a piece of lined paper, following the same structure as my example and below.  You can also use the printed template.</a:t>
            </a:r>
            <a:endParaRPr lang="en-GB" sz="2800" u="sng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4D15F2-774D-A24E-B1B8-730AF7D67069}"/>
              </a:ext>
            </a:extLst>
          </p:cNvPr>
          <p:cNvSpPr txBox="1"/>
          <p:nvPr/>
        </p:nvSpPr>
        <p:spPr>
          <a:xfrm>
            <a:off x="349623" y="1957351"/>
            <a:ext cx="116317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Book name:______________________</a:t>
            </a:r>
          </a:p>
          <a:p>
            <a:pPr algn="ctr"/>
            <a:endParaRPr lang="en-GB" sz="2400" dirty="0"/>
          </a:p>
          <a:p>
            <a:r>
              <a:rPr lang="en-GB" sz="2400" u="sng" dirty="0"/>
              <a:t>What I liked</a:t>
            </a:r>
            <a:r>
              <a:rPr lang="en-GB" sz="2400" dirty="0"/>
              <a:t>:</a:t>
            </a:r>
          </a:p>
          <a:p>
            <a:endParaRPr lang="en-GB" sz="2400" dirty="0"/>
          </a:p>
          <a:p>
            <a:r>
              <a:rPr lang="en-GB" sz="2400" u="sng" dirty="0"/>
              <a:t>What I didn’t like</a:t>
            </a:r>
            <a:r>
              <a:rPr lang="en-GB" sz="2400" dirty="0"/>
              <a:t>:</a:t>
            </a:r>
          </a:p>
          <a:p>
            <a:endParaRPr lang="en-GB" sz="2400" dirty="0"/>
          </a:p>
          <a:p>
            <a:r>
              <a:rPr lang="en-GB" sz="2400" u="sng" dirty="0"/>
              <a:t>Favourite part</a:t>
            </a:r>
            <a:r>
              <a:rPr lang="en-GB" sz="2400" dirty="0"/>
              <a:t>:</a:t>
            </a:r>
          </a:p>
          <a:p>
            <a:endParaRPr lang="en-GB" sz="2400" dirty="0"/>
          </a:p>
          <a:p>
            <a:r>
              <a:rPr lang="en-GB" sz="2400" u="sng" dirty="0"/>
              <a:t>Favourite character</a:t>
            </a:r>
            <a:r>
              <a:rPr lang="en-GB" sz="2400" dirty="0"/>
              <a:t>:</a:t>
            </a:r>
          </a:p>
          <a:p>
            <a:endParaRPr lang="en-GB" sz="2400" dirty="0"/>
          </a:p>
          <a:p>
            <a:r>
              <a:rPr lang="en-GB" sz="2400" u="sng" dirty="0"/>
              <a:t>Would you recommend this book? Why?</a:t>
            </a:r>
            <a:r>
              <a:rPr lang="en-GB" sz="2400" dirty="0"/>
              <a:t>:</a:t>
            </a:r>
          </a:p>
          <a:p>
            <a:r>
              <a:rPr lang="en-GB" sz="2400" dirty="0"/>
              <a:t>STAR RATING!                                                                How many stars out of 5 will you give it?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3248E1-6C0C-7845-8B44-0B8110FCE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846" y="6002330"/>
            <a:ext cx="2983375" cy="7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61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388</Words>
  <Application>Microsoft Office PowerPoint</Application>
  <PresentationFormat>Custom</PresentationFormat>
  <Paragraphs>40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Today we will be writing a book review!   Do you know what a book review is?  </vt:lpstr>
      <vt:lpstr>BOOK REVIEWS!</vt:lpstr>
      <vt:lpstr>Here is my book review of ‘Charlie and the Chocolate Factory’:</vt:lpstr>
      <vt:lpstr>TASK: You are going to write your own book review! Choose a book you have just read, any book at home or a favourite book you have read many times. You can do it in your work book or on a piece of lined paper, following the same structure as my example and below.  You can also use the printed template.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we will be looking again at non-chronological reports. What do you remember about them from yesterday?</dc:title>
  <dc:creator>Alexander Rakic</dc:creator>
  <cp:lastModifiedBy>cj</cp:lastModifiedBy>
  <cp:revision>40</cp:revision>
  <dcterms:created xsi:type="dcterms:W3CDTF">2020-03-31T08:31:34Z</dcterms:created>
  <dcterms:modified xsi:type="dcterms:W3CDTF">2020-05-29T16:06:57Z</dcterms:modified>
</cp:coreProperties>
</file>