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06" r:id="rId5"/>
    <p:sldId id="407" r:id="rId6"/>
    <p:sldId id="391" r:id="rId7"/>
    <p:sldId id="390" r:id="rId8"/>
    <p:sldId id="361" r:id="rId9"/>
    <p:sldId id="393" r:id="rId10"/>
    <p:sldId id="360" r:id="rId11"/>
    <p:sldId id="394" r:id="rId12"/>
    <p:sldId id="397" r:id="rId13"/>
    <p:sldId id="398" r:id="rId14"/>
    <p:sldId id="399" r:id="rId15"/>
    <p:sldId id="400" r:id="rId16"/>
    <p:sldId id="408" r:id="rId17"/>
    <p:sldId id="409" r:id="rId18"/>
    <p:sldId id="314" r:id="rId19"/>
    <p:sldId id="401" r:id="rId20"/>
    <p:sldId id="402" r:id="rId21"/>
    <p:sldId id="403" r:id="rId22"/>
    <p:sldId id="386" r:id="rId23"/>
    <p:sldId id="404" r:id="rId24"/>
    <p:sldId id="40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898CC-900C-4BC0-8978-DA8C0BDAB1CD}" v="27" dt="2019-10-16T08:13:02.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A1A630AF-E9A9-4AF9-BF8E-53AE522E433F}"/>
    <pc:docChg chg="modSld">
      <pc:chgData name="Davina Szilvasy" userId="59fb472d-eed4-4f11-9686-c2c8db02a2cd" providerId="ADAL" clId="{A1A630AF-E9A9-4AF9-BF8E-53AE522E433F}" dt="2019-10-16T12:09:27.524" v="19" actId="20577"/>
      <pc:docMkLst>
        <pc:docMk/>
      </pc:docMkLst>
      <pc:sldChg chg="modSp">
        <pc:chgData name="Davina Szilvasy" userId="59fb472d-eed4-4f11-9686-c2c8db02a2cd" providerId="ADAL" clId="{A1A630AF-E9A9-4AF9-BF8E-53AE522E433F}" dt="2019-10-16T12:08:51.112" v="5" actId="20577"/>
        <pc:sldMkLst>
          <pc:docMk/>
          <pc:sldMk cId="310986706" sldId="386"/>
        </pc:sldMkLst>
        <pc:spChg chg="mod">
          <ac:chgData name="Davina Szilvasy" userId="59fb472d-eed4-4f11-9686-c2c8db02a2cd" providerId="ADAL" clId="{A1A630AF-E9A9-4AF9-BF8E-53AE522E433F}" dt="2019-10-16T12:08:51.112" v="5" actId="20577"/>
          <ac:spMkLst>
            <pc:docMk/>
            <pc:sldMk cId="310986706" sldId="386"/>
            <ac:spMk id="19" creationId="{5252A847-DE45-4FA3-A1F8-EEBEB845FF8E}"/>
          </ac:spMkLst>
        </pc:spChg>
      </pc:sldChg>
      <pc:sldChg chg="modSp">
        <pc:chgData name="Davina Szilvasy" userId="59fb472d-eed4-4f11-9686-c2c8db02a2cd" providerId="ADAL" clId="{A1A630AF-E9A9-4AF9-BF8E-53AE522E433F}" dt="2019-10-16T12:00:03.896" v="0" actId="20577"/>
        <pc:sldMkLst>
          <pc:docMk/>
          <pc:sldMk cId="3401100034" sldId="390"/>
        </pc:sldMkLst>
        <pc:spChg chg="mod">
          <ac:chgData name="Davina Szilvasy" userId="59fb472d-eed4-4f11-9686-c2c8db02a2cd" providerId="ADAL" clId="{A1A630AF-E9A9-4AF9-BF8E-53AE522E433F}" dt="2019-10-16T12:00:03.896" v="0" actId="20577"/>
          <ac:spMkLst>
            <pc:docMk/>
            <pc:sldMk cId="3401100034" sldId="390"/>
            <ac:spMk id="7" creationId="{C0CD6503-388C-4F9E-9FB0-9053D8579D01}"/>
          </ac:spMkLst>
        </pc:spChg>
      </pc:sldChg>
      <pc:sldChg chg="modSp">
        <pc:chgData name="Davina Szilvasy" userId="59fb472d-eed4-4f11-9686-c2c8db02a2cd" providerId="ADAL" clId="{A1A630AF-E9A9-4AF9-BF8E-53AE522E433F}" dt="2019-10-16T12:09:19.658" v="12" actId="20577"/>
        <pc:sldMkLst>
          <pc:docMk/>
          <pc:sldMk cId="4288314694" sldId="404"/>
        </pc:sldMkLst>
        <pc:spChg chg="mod">
          <ac:chgData name="Davina Szilvasy" userId="59fb472d-eed4-4f11-9686-c2c8db02a2cd" providerId="ADAL" clId="{A1A630AF-E9A9-4AF9-BF8E-53AE522E433F}" dt="2019-10-16T12:09:19.658" v="12" actId="20577"/>
          <ac:spMkLst>
            <pc:docMk/>
            <pc:sldMk cId="4288314694" sldId="404"/>
            <ac:spMk id="19" creationId="{5252A847-DE45-4FA3-A1F8-EEBEB845FF8E}"/>
          </ac:spMkLst>
        </pc:spChg>
      </pc:sldChg>
      <pc:sldChg chg="modSp">
        <pc:chgData name="Davina Szilvasy" userId="59fb472d-eed4-4f11-9686-c2c8db02a2cd" providerId="ADAL" clId="{A1A630AF-E9A9-4AF9-BF8E-53AE522E433F}" dt="2019-10-16T12:09:27.524" v="19" actId="20577"/>
        <pc:sldMkLst>
          <pc:docMk/>
          <pc:sldMk cId="3785395448" sldId="405"/>
        </pc:sldMkLst>
        <pc:spChg chg="mod">
          <ac:chgData name="Davina Szilvasy" userId="59fb472d-eed4-4f11-9686-c2c8db02a2cd" providerId="ADAL" clId="{A1A630AF-E9A9-4AF9-BF8E-53AE522E433F}" dt="2019-10-16T12:09:27.524" v="19" actId="20577"/>
          <ac:spMkLst>
            <pc:docMk/>
            <pc:sldMk cId="3785395448" sldId="405"/>
            <ac:spMk id="19" creationId="{5252A847-DE45-4FA3-A1F8-EEBEB845FF8E}"/>
          </ac:spMkLst>
        </pc:spChg>
      </pc:sldChg>
    </pc:docChg>
  </pc:docChgLst>
  <pc:docChgLst>
    <pc:chgData name="Kyle Tidswell-Brown" userId="3518c4a0-5c99-4880-b127-cb60ccf11a39" providerId="ADAL" clId="{E6A898CC-900C-4BC0-8978-DA8C0BDAB1CD}"/>
    <pc:docChg chg="undo custSel addSld delSld modSld">
      <pc:chgData name="Kyle Tidswell-Brown" userId="3518c4a0-5c99-4880-b127-cb60ccf11a39" providerId="ADAL" clId="{E6A898CC-900C-4BC0-8978-DA8C0BDAB1CD}" dt="2019-10-17T09:26:41.557" v="354" actId="20577"/>
      <pc:docMkLst>
        <pc:docMk/>
      </pc:docMkLst>
      <pc:sldChg chg="modSp">
        <pc:chgData name="Kyle Tidswell-Brown" userId="3518c4a0-5c99-4880-b127-cb60ccf11a39" providerId="ADAL" clId="{E6A898CC-900C-4BC0-8978-DA8C0BDAB1CD}" dt="2019-10-17T09:26:41.557" v="354" actId="20577"/>
        <pc:sldMkLst>
          <pc:docMk/>
          <pc:sldMk cId="636014570" sldId="314"/>
        </pc:sldMkLst>
        <pc:spChg chg="mod">
          <ac:chgData name="Kyle Tidswell-Brown" userId="3518c4a0-5c99-4880-b127-cb60ccf11a39" providerId="ADAL" clId="{E6A898CC-900C-4BC0-8978-DA8C0BDAB1CD}" dt="2019-10-17T09:26:41.557" v="354" actId="20577"/>
          <ac:spMkLst>
            <pc:docMk/>
            <pc:sldMk cId="636014570" sldId="314"/>
            <ac:spMk id="19" creationId="{5252A847-DE45-4FA3-A1F8-EEBEB845FF8E}"/>
          </ac:spMkLst>
        </pc:spChg>
      </pc:sldChg>
      <pc:sldChg chg="modSp">
        <pc:chgData name="Kyle Tidswell-Brown" userId="3518c4a0-5c99-4880-b127-cb60ccf11a39" providerId="ADAL" clId="{E6A898CC-900C-4BC0-8978-DA8C0BDAB1CD}" dt="2019-10-16T08:07:09.495" v="180" actId="20577"/>
        <pc:sldMkLst>
          <pc:docMk/>
          <pc:sldMk cId="36917022" sldId="360"/>
        </pc:sldMkLst>
        <pc:spChg chg="mod">
          <ac:chgData name="Kyle Tidswell-Brown" userId="3518c4a0-5c99-4880-b127-cb60ccf11a39" providerId="ADAL" clId="{E6A898CC-900C-4BC0-8978-DA8C0BDAB1CD}" dt="2019-10-16T08:07:09.495" v="180" actId="20577"/>
          <ac:spMkLst>
            <pc:docMk/>
            <pc:sldMk cId="36917022" sldId="360"/>
            <ac:spMk id="19" creationId="{5252A847-DE45-4FA3-A1F8-EEBEB845FF8E}"/>
          </ac:spMkLst>
        </pc:spChg>
      </pc:sldChg>
      <pc:sldChg chg="modSp">
        <pc:chgData name="Kyle Tidswell-Brown" userId="3518c4a0-5c99-4880-b127-cb60ccf11a39" providerId="ADAL" clId="{E6A898CC-900C-4BC0-8978-DA8C0BDAB1CD}" dt="2019-10-15T12:13:04.315" v="1" actId="207"/>
        <pc:sldMkLst>
          <pc:docMk/>
          <pc:sldMk cId="1035052751" sldId="361"/>
        </pc:sldMkLst>
        <pc:spChg chg="mod">
          <ac:chgData name="Kyle Tidswell-Brown" userId="3518c4a0-5c99-4880-b127-cb60ccf11a39" providerId="ADAL" clId="{E6A898CC-900C-4BC0-8978-DA8C0BDAB1CD}" dt="2019-10-15T12:13:04.315" v="1" actId="207"/>
          <ac:spMkLst>
            <pc:docMk/>
            <pc:sldMk cId="1035052751" sldId="361"/>
            <ac:spMk id="19" creationId="{5252A847-DE45-4FA3-A1F8-EEBEB845FF8E}"/>
          </ac:spMkLst>
        </pc:spChg>
      </pc:sldChg>
      <pc:sldChg chg="modSp">
        <pc:chgData name="Kyle Tidswell-Brown" userId="3518c4a0-5c99-4880-b127-cb60ccf11a39" providerId="ADAL" clId="{E6A898CC-900C-4BC0-8978-DA8C0BDAB1CD}" dt="2019-10-15T12:12:58.388" v="0" actId="20577"/>
        <pc:sldMkLst>
          <pc:docMk/>
          <pc:sldMk cId="2075266808" sldId="391"/>
        </pc:sldMkLst>
        <pc:spChg chg="mod">
          <ac:chgData name="Kyle Tidswell-Brown" userId="3518c4a0-5c99-4880-b127-cb60ccf11a39" providerId="ADAL" clId="{E6A898CC-900C-4BC0-8978-DA8C0BDAB1CD}" dt="2019-10-15T12:12:58.388" v="0" actId="20577"/>
          <ac:spMkLst>
            <pc:docMk/>
            <pc:sldMk cId="2075266808" sldId="391"/>
            <ac:spMk id="19" creationId="{5252A847-DE45-4FA3-A1F8-EEBEB845FF8E}"/>
          </ac:spMkLst>
        </pc:spChg>
      </pc:sldChg>
      <pc:sldChg chg="modSp">
        <pc:chgData name="Kyle Tidswell-Brown" userId="3518c4a0-5c99-4880-b127-cb60ccf11a39" providerId="ADAL" clId="{E6A898CC-900C-4BC0-8978-DA8C0BDAB1CD}" dt="2019-10-15T12:13:07.270" v="2" actId="207"/>
        <pc:sldMkLst>
          <pc:docMk/>
          <pc:sldMk cId="3799068346" sldId="393"/>
        </pc:sldMkLst>
        <pc:spChg chg="mod">
          <ac:chgData name="Kyle Tidswell-Brown" userId="3518c4a0-5c99-4880-b127-cb60ccf11a39" providerId="ADAL" clId="{E6A898CC-900C-4BC0-8978-DA8C0BDAB1CD}" dt="2019-10-15T12:13:07.270" v="2" actId="207"/>
          <ac:spMkLst>
            <pc:docMk/>
            <pc:sldMk cId="3799068346" sldId="393"/>
            <ac:spMk id="19" creationId="{5252A847-DE45-4FA3-A1F8-EEBEB845FF8E}"/>
          </ac:spMkLst>
        </pc:spChg>
      </pc:sldChg>
      <pc:sldChg chg="addSp modSp add del">
        <pc:chgData name="Kyle Tidswell-Brown" userId="3518c4a0-5c99-4880-b127-cb60ccf11a39" providerId="ADAL" clId="{E6A898CC-900C-4BC0-8978-DA8C0BDAB1CD}" dt="2019-10-16T08:08:01.098" v="200" actId="1035"/>
        <pc:sldMkLst>
          <pc:docMk/>
          <pc:sldMk cId="2294293719" sldId="394"/>
        </pc:sldMkLst>
        <pc:spChg chg="add mod">
          <ac:chgData name="Kyle Tidswell-Brown" userId="3518c4a0-5c99-4880-b127-cb60ccf11a39" providerId="ADAL" clId="{E6A898CC-900C-4BC0-8978-DA8C0BDAB1CD}" dt="2019-10-16T08:08:01.098" v="200" actId="1035"/>
          <ac:spMkLst>
            <pc:docMk/>
            <pc:sldMk cId="2294293719" sldId="394"/>
            <ac:spMk id="2" creationId="{D075CBCA-0A82-4950-9CF1-43ADC5D04D8F}"/>
          </ac:spMkLst>
        </pc:spChg>
        <pc:spChg chg="add mod">
          <ac:chgData name="Kyle Tidswell-Brown" userId="3518c4a0-5c99-4880-b127-cb60ccf11a39" providerId="ADAL" clId="{E6A898CC-900C-4BC0-8978-DA8C0BDAB1CD}" dt="2019-10-16T08:08:01.098" v="200" actId="1035"/>
          <ac:spMkLst>
            <pc:docMk/>
            <pc:sldMk cId="2294293719" sldId="394"/>
            <ac:spMk id="7" creationId="{6D8089C1-E4FE-497A-9CF3-356F3F65CFB3}"/>
          </ac:spMkLst>
        </pc:spChg>
        <pc:spChg chg="add mod">
          <ac:chgData name="Kyle Tidswell-Brown" userId="3518c4a0-5c99-4880-b127-cb60ccf11a39" providerId="ADAL" clId="{E6A898CC-900C-4BC0-8978-DA8C0BDAB1CD}" dt="2019-10-16T08:08:01.098" v="200" actId="1035"/>
          <ac:spMkLst>
            <pc:docMk/>
            <pc:sldMk cId="2294293719" sldId="394"/>
            <ac:spMk id="8" creationId="{8E37DB9F-975B-4349-96A8-30078395461A}"/>
          </ac:spMkLst>
        </pc:spChg>
        <pc:spChg chg="mod">
          <ac:chgData name="Kyle Tidswell-Brown" userId="3518c4a0-5c99-4880-b127-cb60ccf11a39" providerId="ADAL" clId="{E6A898CC-900C-4BC0-8978-DA8C0BDAB1CD}" dt="2019-10-16T08:07:14.601" v="181" actId="20577"/>
          <ac:spMkLst>
            <pc:docMk/>
            <pc:sldMk cId="2294293719" sldId="394"/>
            <ac:spMk id="19" creationId="{5252A847-DE45-4FA3-A1F8-EEBEB845FF8E}"/>
          </ac:spMkLst>
        </pc:spChg>
      </pc:sldChg>
      <pc:sldChg chg="del">
        <pc:chgData name="Kyle Tidswell-Brown" userId="3518c4a0-5c99-4880-b127-cb60ccf11a39" providerId="ADAL" clId="{E6A898CC-900C-4BC0-8978-DA8C0BDAB1CD}" dt="2019-10-15T12:16:26.891" v="38" actId="47"/>
        <pc:sldMkLst>
          <pc:docMk/>
          <pc:sldMk cId="3476268669" sldId="395"/>
        </pc:sldMkLst>
      </pc:sldChg>
      <pc:sldChg chg="add del">
        <pc:chgData name="Kyle Tidswell-Brown" userId="3518c4a0-5c99-4880-b127-cb60ccf11a39" providerId="ADAL" clId="{E6A898CC-900C-4BC0-8978-DA8C0BDAB1CD}" dt="2019-10-15T12:16:28.098" v="39" actId="47"/>
        <pc:sldMkLst>
          <pc:docMk/>
          <pc:sldMk cId="466994010" sldId="396"/>
        </pc:sldMkLst>
      </pc:sldChg>
      <pc:sldChg chg="modSp">
        <pc:chgData name="Kyle Tidswell-Brown" userId="3518c4a0-5c99-4880-b127-cb60ccf11a39" providerId="ADAL" clId="{E6A898CC-900C-4BC0-8978-DA8C0BDAB1CD}" dt="2019-10-15T12:16:42.169" v="47" actId="20577"/>
        <pc:sldMkLst>
          <pc:docMk/>
          <pc:sldMk cId="3511055552" sldId="397"/>
        </pc:sldMkLst>
        <pc:spChg chg="mod">
          <ac:chgData name="Kyle Tidswell-Brown" userId="3518c4a0-5c99-4880-b127-cb60ccf11a39" providerId="ADAL" clId="{E6A898CC-900C-4BC0-8978-DA8C0BDAB1CD}" dt="2019-10-15T12:16:42.169" v="47" actId="20577"/>
          <ac:spMkLst>
            <pc:docMk/>
            <pc:sldMk cId="3511055552" sldId="397"/>
            <ac:spMk id="19" creationId="{5252A847-DE45-4FA3-A1F8-EEBEB845FF8E}"/>
          </ac:spMkLst>
        </pc:spChg>
      </pc:sldChg>
      <pc:sldChg chg="modSp">
        <pc:chgData name="Kyle Tidswell-Brown" userId="3518c4a0-5c99-4880-b127-cb60ccf11a39" providerId="ADAL" clId="{E6A898CC-900C-4BC0-8978-DA8C0BDAB1CD}" dt="2019-10-15T12:16:46.520" v="51" actId="20577"/>
        <pc:sldMkLst>
          <pc:docMk/>
          <pc:sldMk cId="563660580" sldId="398"/>
        </pc:sldMkLst>
        <pc:spChg chg="mod">
          <ac:chgData name="Kyle Tidswell-Brown" userId="3518c4a0-5c99-4880-b127-cb60ccf11a39" providerId="ADAL" clId="{E6A898CC-900C-4BC0-8978-DA8C0BDAB1CD}" dt="2019-10-15T12:16:46.520" v="51" actId="20577"/>
          <ac:spMkLst>
            <pc:docMk/>
            <pc:sldMk cId="563660580" sldId="398"/>
            <ac:spMk id="19" creationId="{5252A847-DE45-4FA3-A1F8-EEBEB845FF8E}"/>
          </ac:spMkLst>
        </pc:spChg>
      </pc:sldChg>
      <pc:sldChg chg="modSp">
        <pc:chgData name="Kyle Tidswell-Brown" userId="3518c4a0-5c99-4880-b127-cb60ccf11a39" providerId="ADAL" clId="{E6A898CC-900C-4BC0-8978-DA8C0BDAB1CD}" dt="2019-10-15T12:16:55.573" v="53" actId="20577"/>
        <pc:sldMkLst>
          <pc:docMk/>
          <pc:sldMk cId="129587861" sldId="399"/>
        </pc:sldMkLst>
        <pc:spChg chg="mod">
          <ac:chgData name="Kyle Tidswell-Brown" userId="3518c4a0-5c99-4880-b127-cb60ccf11a39" providerId="ADAL" clId="{E6A898CC-900C-4BC0-8978-DA8C0BDAB1CD}" dt="2019-10-15T12:16:55.573" v="53" actId="20577"/>
          <ac:spMkLst>
            <pc:docMk/>
            <pc:sldMk cId="129587861" sldId="399"/>
            <ac:spMk id="19" creationId="{5252A847-DE45-4FA3-A1F8-EEBEB845FF8E}"/>
          </ac:spMkLst>
        </pc:spChg>
      </pc:sldChg>
      <pc:sldChg chg="modSp">
        <pc:chgData name="Kyle Tidswell-Brown" userId="3518c4a0-5c99-4880-b127-cb60ccf11a39" providerId="ADAL" clId="{E6A898CC-900C-4BC0-8978-DA8C0BDAB1CD}" dt="2019-10-16T08:08:43.647" v="202" actId="207"/>
        <pc:sldMkLst>
          <pc:docMk/>
          <pc:sldMk cId="4033545514" sldId="400"/>
        </pc:sldMkLst>
        <pc:spChg chg="mod">
          <ac:chgData name="Kyle Tidswell-Brown" userId="3518c4a0-5c99-4880-b127-cb60ccf11a39" providerId="ADAL" clId="{E6A898CC-900C-4BC0-8978-DA8C0BDAB1CD}" dt="2019-10-15T12:16:58.689" v="55" actId="20577"/>
          <ac:spMkLst>
            <pc:docMk/>
            <pc:sldMk cId="4033545514" sldId="400"/>
            <ac:spMk id="19" creationId="{5252A847-DE45-4FA3-A1F8-EEBEB845FF8E}"/>
          </ac:spMkLst>
        </pc:spChg>
        <pc:graphicFrameChg chg="modGraphic">
          <ac:chgData name="Kyle Tidswell-Brown" userId="3518c4a0-5c99-4880-b127-cb60ccf11a39" providerId="ADAL" clId="{E6A898CC-900C-4BC0-8978-DA8C0BDAB1CD}" dt="2019-10-16T08:08:43.647" v="202" actId="207"/>
          <ac:graphicFrameMkLst>
            <pc:docMk/>
            <pc:sldMk cId="4033545514" sldId="400"/>
            <ac:graphicFrameMk id="7" creationId="{B5DDDE13-6927-44E2-BA8B-0CE132E29F13}"/>
          </ac:graphicFrameMkLst>
        </pc:graphicFrameChg>
      </pc:sldChg>
      <pc:sldChg chg="modSp">
        <pc:chgData name="Kyle Tidswell-Brown" userId="3518c4a0-5c99-4880-b127-cb60ccf11a39" providerId="ADAL" clId="{E6A898CC-900C-4BC0-8978-DA8C0BDAB1CD}" dt="2019-10-16T08:15:16.307" v="352" actId="20577"/>
        <pc:sldMkLst>
          <pc:docMk/>
          <pc:sldMk cId="849911840" sldId="401"/>
        </pc:sldMkLst>
        <pc:spChg chg="mod">
          <ac:chgData name="Kyle Tidswell-Brown" userId="3518c4a0-5c99-4880-b127-cb60ccf11a39" providerId="ADAL" clId="{E6A898CC-900C-4BC0-8978-DA8C0BDAB1CD}" dt="2019-10-16T08:15:16.307" v="352" actId="20577"/>
          <ac:spMkLst>
            <pc:docMk/>
            <pc:sldMk cId="849911840" sldId="401"/>
            <ac:spMk id="19" creationId="{5252A847-DE45-4FA3-A1F8-EEBEB845FF8E}"/>
          </ac:spMkLst>
        </pc:spChg>
      </pc:sldChg>
      <pc:sldChg chg="modSp">
        <pc:chgData name="Kyle Tidswell-Brown" userId="3518c4a0-5c99-4880-b127-cb60ccf11a39" providerId="ADAL" clId="{E6A898CC-900C-4BC0-8978-DA8C0BDAB1CD}" dt="2019-10-16T08:16:55.099" v="353" actId="20577"/>
        <pc:sldMkLst>
          <pc:docMk/>
          <pc:sldMk cId="3794675167" sldId="402"/>
        </pc:sldMkLst>
        <pc:spChg chg="mod">
          <ac:chgData name="Kyle Tidswell-Brown" userId="3518c4a0-5c99-4880-b127-cb60ccf11a39" providerId="ADAL" clId="{E6A898CC-900C-4BC0-8978-DA8C0BDAB1CD}" dt="2019-10-16T08:16:55.099" v="353" actId="20577"/>
          <ac:spMkLst>
            <pc:docMk/>
            <pc:sldMk cId="3794675167" sldId="402"/>
            <ac:spMk id="19" creationId="{5252A847-DE45-4FA3-A1F8-EEBEB845FF8E}"/>
          </ac:spMkLst>
        </pc:spChg>
      </pc:sldChg>
      <pc:sldChg chg="modSp">
        <pc:chgData name="Kyle Tidswell-Brown" userId="3518c4a0-5c99-4880-b127-cb60ccf11a39" providerId="ADAL" clId="{E6A898CC-900C-4BC0-8978-DA8C0BDAB1CD}" dt="2019-10-15T13:36:58.278" v="179" actId="207"/>
        <pc:sldMkLst>
          <pc:docMk/>
          <pc:sldMk cId="4288314694" sldId="404"/>
        </pc:sldMkLst>
        <pc:spChg chg="mod">
          <ac:chgData name="Kyle Tidswell-Brown" userId="3518c4a0-5c99-4880-b127-cb60ccf11a39" providerId="ADAL" clId="{E6A898CC-900C-4BC0-8978-DA8C0BDAB1CD}" dt="2019-10-15T13:36:58.278" v="179" actId="207"/>
          <ac:spMkLst>
            <pc:docMk/>
            <pc:sldMk cId="4288314694" sldId="404"/>
            <ac:spMk id="19" creationId="{5252A847-DE45-4FA3-A1F8-EEBEB845FF8E}"/>
          </ac:spMkLst>
        </pc:spChg>
      </pc:sldChg>
      <pc:sldChg chg="delSp modSp add">
        <pc:chgData name="Kyle Tidswell-Brown" userId="3518c4a0-5c99-4880-b127-cb60ccf11a39" providerId="ADAL" clId="{E6A898CC-900C-4BC0-8978-DA8C0BDAB1CD}" dt="2019-10-16T08:08:59.865" v="203" actId="115"/>
        <pc:sldMkLst>
          <pc:docMk/>
          <pc:sldMk cId="383855557" sldId="408"/>
        </pc:sldMkLst>
        <pc:spChg chg="mod">
          <ac:chgData name="Kyle Tidswell-Brown" userId="3518c4a0-5c99-4880-b127-cb60ccf11a39" providerId="ADAL" clId="{E6A898CC-900C-4BC0-8978-DA8C0BDAB1CD}" dt="2019-10-16T08:08:59.865" v="203" actId="115"/>
          <ac:spMkLst>
            <pc:docMk/>
            <pc:sldMk cId="383855557" sldId="408"/>
            <ac:spMk id="19" creationId="{5252A847-DE45-4FA3-A1F8-EEBEB845FF8E}"/>
          </ac:spMkLst>
        </pc:spChg>
        <pc:graphicFrameChg chg="del">
          <ac:chgData name="Kyle Tidswell-Brown" userId="3518c4a0-5c99-4880-b127-cb60ccf11a39" providerId="ADAL" clId="{E6A898CC-900C-4BC0-8978-DA8C0BDAB1CD}" dt="2019-10-15T12:17:14.384" v="59" actId="478"/>
          <ac:graphicFrameMkLst>
            <pc:docMk/>
            <pc:sldMk cId="383855557" sldId="408"/>
            <ac:graphicFrameMk id="7" creationId="{B5DDDE13-6927-44E2-BA8B-0CE132E29F13}"/>
          </ac:graphicFrameMkLst>
        </pc:graphicFrameChg>
      </pc:sldChg>
      <pc:sldChg chg="modSp add">
        <pc:chgData name="Kyle Tidswell-Brown" userId="3518c4a0-5c99-4880-b127-cb60ccf11a39" providerId="ADAL" clId="{E6A898CC-900C-4BC0-8978-DA8C0BDAB1CD}" dt="2019-10-16T08:09:22.436" v="204" actId="115"/>
        <pc:sldMkLst>
          <pc:docMk/>
          <pc:sldMk cId="1493440581" sldId="409"/>
        </pc:sldMkLst>
        <pc:spChg chg="mod">
          <ac:chgData name="Kyle Tidswell-Brown" userId="3518c4a0-5c99-4880-b127-cb60ccf11a39" providerId="ADAL" clId="{E6A898CC-900C-4BC0-8978-DA8C0BDAB1CD}" dt="2019-10-16T08:09:22.436" v="204" actId="115"/>
          <ac:spMkLst>
            <pc:docMk/>
            <pc:sldMk cId="1493440581" sldId="409"/>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8DB84-7AF5-43BD-A2C1-6D30BDD9B621}" type="datetimeFigureOut">
              <a:rPr lang="en-GB" smtClean="0"/>
              <a:t>31/05/2020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AC6E5-43AC-4E3C-9A96-2D080D425951}" type="slidenum">
              <a:rPr lang="en-GB" smtClean="0"/>
              <a:t>‹#›</a:t>
            </a:fld>
            <a:endParaRPr lang="en-GB"/>
          </a:p>
        </p:txBody>
      </p:sp>
    </p:spTree>
    <p:extLst>
      <p:ext uri="{BB962C8B-B14F-4D97-AF65-F5344CB8AC3E}">
        <p14:creationId xmlns:p14="http://schemas.microsoft.com/office/powerpoint/2010/main" val="415249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AC6E5-43AC-4E3C-9A96-2D080D425951}" type="slidenum">
              <a:rPr lang="en-GB" smtClean="0"/>
              <a:t>3</a:t>
            </a:fld>
            <a:endParaRPr lang="en-GB"/>
          </a:p>
        </p:txBody>
      </p:sp>
    </p:spTree>
    <p:extLst>
      <p:ext uri="{BB962C8B-B14F-4D97-AF65-F5344CB8AC3E}">
        <p14:creationId xmlns:p14="http://schemas.microsoft.com/office/powerpoint/2010/main" val="2955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2AC6E5-43AC-4E3C-9A96-2D080D425951}" type="slidenum">
              <a:rPr lang="en-GB" smtClean="0"/>
              <a:t>8</a:t>
            </a:fld>
            <a:endParaRPr lang="en-GB"/>
          </a:p>
        </p:txBody>
      </p:sp>
    </p:spTree>
    <p:extLst>
      <p:ext uri="{BB962C8B-B14F-4D97-AF65-F5344CB8AC3E}">
        <p14:creationId xmlns:p14="http://schemas.microsoft.com/office/powerpoint/2010/main" val="202139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3.1"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hat-is-a-clause-year-3-conjunctions-free-resource-pack" TargetMode="External"/><Relationship Id="rId4" Type="http://schemas.openxmlformats.org/officeDocument/2006/relationships/hyperlink" Target="https://classroomsecrets.co.uk/category/gps/year-3-gps/autumn-block-3-conjunction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xmlns="" id="{0A2A8FFD-C52C-49E9-9449-F1C8296D82B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7" name="Picture 6">
            <a:extLst>
              <a:ext uri="{FF2B5EF4-FFF2-40B4-BE49-F238E27FC236}">
                <a16:creationId xmlns:a16="http://schemas.microsoft.com/office/drawing/2014/main" xmlns="" id="{3029FA11-0DC7-4394-8199-90935EDC84B0}"/>
              </a:ext>
            </a:extLst>
          </p:cNvPr>
          <p:cNvPicPr>
            <a:picLocks noChangeAspect="1"/>
          </p:cNvPicPr>
          <p:nvPr/>
        </p:nvPicPr>
        <p:blipFill rotWithShape="1">
          <a:blip r:embed="rId4">
            <a:extLst>
              <a:ext uri="{28A0092B-C50C-407E-A947-70E740481C1C}">
                <a14:useLocalDpi xmlns:a14="http://schemas.microsoft.com/office/drawing/2010/main" val="0"/>
              </a:ext>
            </a:extLst>
          </a:blip>
          <a:srcRect l="10243" t="22362" r="11011" b="33083"/>
          <a:stretch/>
        </p:blipFill>
        <p:spPr>
          <a:xfrm>
            <a:off x="1567543" y="682171"/>
            <a:ext cx="5950858" cy="2380343"/>
          </a:xfrm>
          <a:prstGeom prst="rect">
            <a:avLst/>
          </a:prstGeom>
        </p:spPr>
      </p:pic>
    </p:spTree>
    <p:extLst>
      <p:ext uri="{BB962C8B-B14F-4D97-AF65-F5344CB8AC3E}">
        <p14:creationId xmlns:p14="http://schemas.microsoft.com/office/powerpoint/2010/main" val="380925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Punctuate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200000"/>
              </a:lnSpc>
            </a:pPr>
            <a:r>
              <a:rPr lang="en-GB" sz="3000" b="1" dirty="0">
                <a:solidFill>
                  <a:srgbClr val="FF0000"/>
                </a:solidFill>
                <a:latin typeface="Century Gothic" panose="020B0502020202020204" pitchFamily="34" charset="0"/>
              </a:rPr>
              <a:t>T</a:t>
            </a:r>
            <a:r>
              <a:rPr lang="en-GB" sz="3000" b="1" dirty="0">
                <a:solidFill>
                  <a:schemeClr val="tx1"/>
                </a:solidFill>
                <a:latin typeface="Century Gothic" panose="020B0502020202020204" pitchFamily="34" charset="0"/>
              </a:rPr>
              <a:t>oast and jam were </a:t>
            </a:r>
            <a:r>
              <a:rPr lang="en-GB" sz="3000" b="1" dirty="0">
                <a:solidFill>
                  <a:srgbClr val="FF0000"/>
                </a:solidFill>
                <a:latin typeface="Century Gothic" panose="020B0502020202020204" pitchFamily="34" charset="0"/>
              </a:rPr>
              <a:t>T</a:t>
            </a:r>
            <a:r>
              <a:rPr lang="en-GB" sz="3000" b="1" dirty="0">
                <a:solidFill>
                  <a:schemeClr val="tx1"/>
                </a:solidFill>
                <a:latin typeface="Century Gothic" panose="020B0502020202020204" pitchFamily="34" charset="0"/>
              </a:rPr>
              <a:t>erry</a:t>
            </a:r>
            <a:r>
              <a:rPr lang="en-GB" sz="3000" b="1" dirty="0">
                <a:solidFill>
                  <a:srgbClr val="FF0000"/>
                </a:solidFill>
                <a:latin typeface="Century Gothic" panose="020B0502020202020204" pitchFamily="34" charset="0"/>
              </a:rPr>
              <a:t>’</a:t>
            </a:r>
            <a:r>
              <a:rPr lang="en-GB" sz="3000" b="1" dirty="0">
                <a:solidFill>
                  <a:schemeClr val="tx1"/>
                </a:solidFill>
                <a:latin typeface="Century Gothic" panose="020B0502020202020204" pitchFamily="34" charset="0"/>
              </a:rPr>
              <a:t>s favourite teatime treat when he got full marks on his spelling test</a:t>
            </a:r>
            <a:r>
              <a:rPr lang="en-GB" sz="3000" b="1" dirty="0">
                <a:solidFill>
                  <a:srgbClr val="FF0000"/>
                </a:solidFill>
                <a:latin typeface="Century Gothic" panose="020B0502020202020204" pitchFamily="34" charset="0"/>
              </a:rPr>
              <a:t>.</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6366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main clause below that makes sense on its own.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xmlns="" id="{B5DDDE13-6927-44E2-BA8B-0CE132E29F13}"/>
              </a:ext>
            </a:extLst>
          </p:cNvPr>
          <p:cNvGraphicFramePr>
            <a:graphicFrameLocks noGrp="1"/>
          </p:cNvGraphicFramePr>
          <p:nvPr>
            <p:extLst>
              <p:ext uri="{D42A27DB-BD31-4B8C-83A1-F6EECF244321}">
                <p14:modId xmlns:p14="http://schemas.microsoft.com/office/powerpoint/2010/main" val="1811813020"/>
              </p:ext>
            </p:extLst>
          </p:nvPr>
        </p:nvGraphicFramePr>
        <p:xfrm>
          <a:off x="443831" y="1946787"/>
          <a:ext cx="6319838" cy="3539611"/>
        </p:xfrm>
        <a:graphic>
          <a:graphicData uri="http://schemas.openxmlformats.org/drawingml/2006/table">
            <a:tbl>
              <a:tblPr firstRow="1" bandRow="1">
                <a:tableStyleId>{5940675A-B579-460E-94D1-54222C63F5DA}</a:tableStyleId>
              </a:tblPr>
              <a:tblGrid>
                <a:gridCol w="507817">
                  <a:extLst>
                    <a:ext uri="{9D8B030D-6E8A-4147-A177-3AD203B41FA5}">
                      <a16:colId xmlns:a16="http://schemas.microsoft.com/office/drawing/2014/main" xmlns="" val="2638282482"/>
                    </a:ext>
                  </a:extLst>
                </a:gridCol>
                <a:gridCol w="5005621">
                  <a:extLst>
                    <a:ext uri="{9D8B030D-6E8A-4147-A177-3AD203B41FA5}">
                      <a16:colId xmlns:a16="http://schemas.microsoft.com/office/drawing/2014/main" xmlns="" val="1141529423"/>
                    </a:ext>
                  </a:extLst>
                </a:gridCol>
                <a:gridCol w="806400">
                  <a:extLst>
                    <a:ext uri="{9D8B030D-6E8A-4147-A177-3AD203B41FA5}">
                      <a16:colId xmlns:a16="http://schemas.microsoft.com/office/drawing/2014/main" xmlns="" val="3293583620"/>
                    </a:ext>
                  </a:extLst>
                </a:gridCol>
              </a:tblGrid>
              <a:tr h="804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A.</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Jeremy felt sad and dinner</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6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26979052"/>
                  </a:ext>
                </a:extLst>
              </a:tr>
              <a:tr h="563120">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14476077"/>
                  </a:ext>
                </a:extLst>
              </a:tr>
              <a:tr h="804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B.</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Jeremy looked on his dinner</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6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15783504"/>
                  </a:ext>
                </a:extLst>
              </a:tr>
              <a:tr h="563120">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16225396"/>
                  </a:ext>
                </a:extLst>
              </a:tr>
              <a:tr h="804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C.</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latin typeface="Century Gothic" panose="020B0502020202020204" pitchFamily="34" charset="0"/>
                        </a:rPr>
                        <a:t>Jeremy cooked a roast dinner</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6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53695494"/>
                  </a:ext>
                </a:extLst>
              </a:tr>
            </a:tbl>
          </a:graphicData>
        </a:graphic>
      </p:graphicFrame>
    </p:spTree>
    <p:extLst>
      <p:ext uri="{BB962C8B-B14F-4D97-AF65-F5344CB8AC3E}">
        <p14:creationId xmlns:p14="http://schemas.microsoft.com/office/powerpoint/2010/main" val="12958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main clause below that makes sense on its own.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xmlns="" id="{B5DDDE13-6927-44E2-BA8B-0CE132E29F13}"/>
              </a:ext>
            </a:extLst>
          </p:cNvPr>
          <p:cNvGraphicFramePr>
            <a:graphicFrameLocks noGrp="1"/>
          </p:cNvGraphicFramePr>
          <p:nvPr>
            <p:extLst>
              <p:ext uri="{D42A27DB-BD31-4B8C-83A1-F6EECF244321}">
                <p14:modId xmlns:p14="http://schemas.microsoft.com/office/powerpoint/2010/main" val="2789202725"/>
              </p:ext>
            </p:extLst>
          </p:nvPr>
        </p:nvGraphicFramePr>
        <p:xfrm>
          <a:off x="443831" y="1946787"/>
          <a:ext cx="6319838" cy="3539611"/>
        </p:xfrm>
        <a:graphic>
          <a:graphicData uri="http://schemas.openxmlformats.org/drawingml/2006/table">
            <a:tbl>
              <a:tblPr firstRow="1" bandRow="1">
                <a:tableStyleId>{5940675A-B579-460E-94D1-54222C63F5DA}</a:tableStyleId>
              </a:tblPr>
              <a:tblGrid>
                <a:gridCol w="507817">
                  <a:extLst>
                    <a:ext uri="{9D8B030D-6E8A-4147-A177-3AD203B41FA5}">
                      <a16:colId xmlns:a16="http://schemas.microsoft.com/office/drawing/2014/main" xmlns="" val="2638282482"/>
                    </a:ext>
                  </a:extLst>
                </a:gridCol>
                <a:gridCol w="5005621">
                  <a:extLst>
                    <a:ext uri="{9D8B030D-6E8A-4147-A177-3AD203B41FA5}">
                      <a16:colId xmlns:a16="http://schemas.microsoft.com/office/drawing/2014/main" xmlns="" val="1141529423"/>
                    </a:ext>
                  </a:extLst>
                </a:gridCol>
                <a:gridCol w="806400">
                  <a:extLst>
                    <a:ext uri="{9D8B030D-6E8A-4147-A177-3AD203B41FA5}">
                      <a16:colId xmlns:a16="http://schemas.microsoft.com/office/drawing/2014/main" xmlns="" val="3293583620"/>
                    </a:ext>
                  </a:extLst>
                </a:gridCol>
              </a:tblGrid>
              <a:tr h="804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solidFill>
                            <a:schemeClr val="bg1">
                              <a:lumMod val="50000"/>
                            </a:schemeClr>
                          </a:solidFill>
                          <a:latin typeface="Century Gothic" panose="020B0502020202020204" pitchFamily="34" charset="0"/>
                        </a:rPr>
                        <a:t>A.</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solidFill>
                            <a:schemeClr val="bg1">
                              <a:lumMod val="50000"/>
                            </a:schemeClr>
                          </a:solidFill>
                          <a:latin typeface="Century Gothic" panose="020B0502020202020204" pitchFamily="34" charset="0"/>
                        </a:rPr>
                        <a:t>Jeremy felt sad and dinner</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6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26979052"/>
                  </a:ext>
                </a:extLst>
              </a:tr>
              <a:tr h="563120">
                <a:tc>
                  <a:txBody>
                    <a:bodyPr/>
                    <a:lstStyle/>
                    <a:p>
                      <a:endParaRPr lang="en-GB" sz="600" b="1" dirty="0">
                        <a:solidFill>
                          <a:schemeClr val="bg1">
                            <a:lumMod val="50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solidFill>
                          <a:schemeClr val="bg1">
                            <a:lumMod val="50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14476077"/>
                  </a:ext>
                </a:extLst>
              </a:tr>
              <a:tr h="804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solidFill>
                            <a:schemeClr val="bg1">
                              <a:lumMod val="50000"/>
                            </a:schemeClr>
                          </a:solidFill>
                          <a:latin typeface="Century Gothic" panose="020B0502020202020204" pitchFamily="34" charset="0"/>
                        </a:rPr>
                        <a:t>B.</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solidFill>
                            <a:schemeClr val="bg1">
                              <a:lumMod val="50000"/>
                            </a:schemeClr>
                          </a:solidFill>
                          <a:latin typeface="Century Gothic" panose="020B0502020202020204" pitchFamily="34" charset="0"/>
                        </a:rPr>
                        <a:t>Jeremy looked on his dinner</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600" b="1" dirty="0">
                        <a:latin typeface="Century Gothic" panose="020B050202020202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15783504"/>
                  </a:ext>
                </a:extLst>
              </a:tr>
              <a:tr h="563120">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600" b="1" dirty="0">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16225396"/>
                  </a:ext>
                </a:extLst>
              </a:tr>
              <a:tr h="804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C.</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Jeremy cooked a roast dinner</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800" b="1" dirty="0">
                          <a:solidFill>
                            <a:srgbClr val="FF0000"/>
                          </a:solidFill>
                          <a:latin typeface="Century Gothic" panose="020B0502020202020204" pitchFamily="34" charset="0"/>
                          <a:sym typeface="Wingdings" panose="05000000000000000000" pitchFamily="2" charset="2"/>
                        </a:rPr>
                        <a:t></a:t>
                      </a:r>
                      <a:endParaRPr lang="en-GB" sz="3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53695494"/>
                  </a:ext>
                </a:extLst>
              </a:tr>
            </a:tbl>
          </a:graphicData>
        </a:graphic>
      </p:graphicFrame>
    </p:spTree>
    <p:extLst>
      <p:ext uri="{BB962C8B-B14F-4D97-AF65-F5344CB8AC3E}">
        <p14:creationId xmlns:p14="http://schemas.microsoft.com/office/powerpoint/2010/main" val="403354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main clause in the sentence below is underlined.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200" b="1" u="sng" dirty="0">
                <a:solidFill>
                  <a:schemeClr val="tx1"/>
                </a:solidFill>
                <a:latin typeface="Century Gothic" panose="020B0502020202020204" pitchFamily="34" charset="0"/>
              </a:rPr>
              <a:t>Joanna left the party early</a:t>
            </a:r>
            <a:r>
              <a:rPr lang="en-GB" sz="3200" b="1" dirty="0">
                <a:solidFill>
                  <a:schemeClr val="tx1"/>
                </a:solidFill>
                <a:latin typeface="Century Gothic" panose="020B0502020202020204" pitchFamily="34" charset="0"/>
              </a:rPr>
              <a:t> so she could go and get some cheesy chips.</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385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main clause in the sentence below is underlined.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200" b="1" u="sng" dirty="0">
                <a:solidFill>
                  <a:schemeClr val="tx1"/>
                </a:solidFill>
                <a:latin typeface="Century Gothic" panose="020B0502020202020204" pitchFamily="34" charset="0"/>
              </a:rPr>
              <a:t>Joanna left the party early</a:t>
            </a:r>
            <a:r>
              <a:rPr lang="en-GB" sz="3200" b="1" dirty="0">
                <a:solidFill>
                  <a:schemeClr val="tx1"/>
                </a:solidFill>
                <a:latin typeface="Century Gothic" panose="020B0502020202020204" pitchFamily="34" charset="0"/>
              </a:rPr>
              <a:t> so she could go and get some cheesy chips.</a:t>
            </a: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rgbClr val="FF0000"/>
                </a:solidFill>
                <a:latin typeface="Century Gothic" panose="020B0502020202020204" pitchFamily="34" charset="0"/>
              </a:rPr>
              <a:t>True</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49344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Underline the nouns and verbs in the main clause below. Then, replace them with different nouns and a verb. </a:t>
            </a:r>
          </a:p>
          <a:p>
            <a:pPr lvl="0"/>
            <a:endParaRPr lang="en-GB" sz="2000" b="1" dirty="0">
              <a:solidFill>
                <a:schemeClr val="tx1"/>
              </a:solidFill>
              <a:latin typeface="Century Gothic" panose="020B0502020202020204" pitchFamily="34" charset="0"/>
            </a:endParaRPr>
          </a:p>
          <a:p>
            <a:pPr>
              <a:lnSpc>
                <a:spcPct val="200000"/>
              </a:lnSpc>
            </a:pPr>
            <a:r>
              <a:rPr lang="en-GB" sz="3200" b="1" dirty="0">
                <a:solidFill>
                  <a:schemeClr val="tx1"/>
                </a:solidFill>
                <a:latin typeface="Century Gothic" panose="020B0502020202020204" pitchFamily="34" charset="0"/>
              </a:rPr>
              <a:t>The young child cried until his brother returned his toy.</a:t>
            </a:r>
          </a:p>
          <a:p>
            <a:pPr lvl="0">
              <a:lnSpc>
                <a:spcPct val="200000"/>
              </a:lnSpc>
            </a:pPr>
            <a:endParaRPr lang="en-GB" sz="32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Underline the nouns and verbs in the main clause below. Then, replace them with different nouns and a verb. </a:t>
            </a:r>
          </a:p>
          <a:p>
            <a:pPr lvl="0"/>
            <a:endParaRPr lang="en-GB" sz="2000" b="1" dirty="0">
              <a:solidFill>
                <a:schemeClr val="tx1"/>
              </a:solidFill>
              <a:latin typeface="Century Gothic" panose="020B0502020202020204" pitchFamily="34" charset="0"/>
            </a:endParaRPr>
          </a:p>
          <a:p>
            <a:pPr lvl="0">
              <a:lnSpc>
                <a:spcPct val="200000"/>
              </a:lnSpc>
            </a:pPr>
            <a:r>
              <a:rPr lang="en-GB" sz="3200" b="1" dirty="0">
                <a:solidFill>
                  <a:schemeClr val="tx1"/>
                </a:solidFill>
                <a:latin typeface="Century Gothic" panose="020B0502020202020204" pitchFamily="34" charset="0"/>
              </a:rPr>
              <a:t>The young </a:t>
            </a:r>
            <a:r>
              <a:rPr lang="en-GB" sz="3200" b="1" u="sng" dirty="0">
                <a:solidFill>
                  <a:srgbClr val="FF0000"/>
                </a:solidFill>
                <a:latin typeface="Century Gothic" panose="020B0502020202020204" pitchFamily="34" charset="0"/>
              </a:rPr>
              <a:t>child</a:t>
            </a:r>
            <a:r>
              <a:rPr lang="en-GB" sz="3200" b="1" dirty="0">
                <a:solidFill>
                  <a:schemeClr val="tx1"/>
                </a:solidFill>
                <a:latin typeface="Century Gothic" panose="020B0502020202020204" pitchFamily="34" charset="0"/>
              </a:rPr>
              <a:t> </a:t>
            </a:r>
            <a:r>
              <a:rPr lang="en-GB" sz="3200" b="1" u="sng" dirty="0">
                <a:solidFill>
                  <a:srgbClr val="FF0000"/>
                </a:solidFill>
                <a:latin typeface="Century Gothic" panose="020B0502020202020204" pitchFamily="34" charset="0"/>
              </a:rPr>
              <a:t>cried</a:t>
            </a:r>
            <a:r>
              <a:rPr lang="en-GB" sz="3200" b="1" dirty="0">
                <a:solidFill>
                  <a:schemeClr val="tx1"/>
                </a:solidFill>
                <a:latin typeface="Century Gothic" panose="020B0502020202020204" pitchFamily="34" charset="0"/>
              </a:rPr>
              <a:t> until his </a:t>
            </a:r>
            <a:r>
              <a:rPr lang="en-GB" sz="3200" b="1" u="sng" dirty="0">
                <a:solidFill>
                  <a:srgbClr val="FF0000"/>
                </a:solidFill>
                <a:latin typeface="Century Gothic" panose="020B0502020202020204" pitchFamily="34" charset="0"/>
              </a:rPr>
              <a:t>brother returned</a:t>
            </a:r>
            <a:r>
              <a:rPr lang="en-GB" sz="3200" b="1" dirty="0">
                <a:solidFill>
                  <a:schemeClr val="tx1"/>
                </a:solidFill>
                <a:latin typeface="Century Gothic" panose="020B0502020202020204" pitchFamily="34" charset="0"/>
              </a:rPr>
              <a:t> his </a:t>
            </a:r>
            <a:r>
              <a:rPr lang="en-GB" sz="3200" b="1" u="sng" dirty="0">
                <a:solidFill>
                  <a:srgbClr val="FF0000"/>
                </a:solidFill>
                <a:latin typeface="Century Gothic" panose="020B0502020202020204" pitchFamily="34" charset="0"/>
              </a:rPr>
              <a:t>toy</a:t>
            </a:r>
            <a:r>
              <a:rPr lang="en-GB" sz="3200" b="1" dirty="0">
                <a:solidFill>
                  <a:schemeClr val="tx1"/>
                </a:solidFill>
                <a:latin typeface="Century Gothic" panose="020B0502020202020204" pitchFamily="34" charset="0"/>
              </a:rPr>
              <a:t>.</a:t>
            </a:r>
          </a:p>
          <a:p>
            <a:pPr lvl="0"/>
            <a:endParaRPr lang="en-GB" sz="24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Nouns – child, brother, toy; verbs – cried, returned</a:t>
            </a:r>
          </a:p>
          <a:p>
            <a:pPr lvl="0"/>
            <a:endParaRPr lang="en-GB" sz="24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The young </a:t>
            </a:r>
            <a:r>
              <a:rPr lang="en-GB" sz="2000" b="1" u="sng" dirty="0">
                <a:solidFill>
                  <a:srgbClr val="FF0000"/>
                </a:solidFill>
                <a:latin typeface="Century Gothic" panose="020B0502020202020204" pitchFamily="34" charset="0"/>
              </a:rPr>
              <a:t>boy</a:t>
            </a:r>
            <a:r>
              <a:rPr lang="en-GB" sz="2000" b="1" dirty="0">
                <a:solidFill>
                  <a:srgbClr val="FF0000"/>
                </a:solidFill>
                <a:latin typeface="Century Gothic" panose="020B0502020202020204" pitchFamily="34" charset="0"/>
              </a:rPr>
              <a:t> </a:t>
            </a:r>
            <a:r>
              <a:rPr lang="en-GB" sz="2000" b="1" u="sng" dirty="0">
                <a:solidFill>
                  <a:srgbClr val="FF0000"/>
                </a:solidFill>
                <a:latin typeface="Century Gothic" panose="020B0502020202020204" pitchFamily="34" charset="0"/>
              </a:rPr>
              <a:t>walked</a:t>
            </a:r>
            <a:r>
              <a:rPr lang="en-GB" sz="2000" b="1" dirty="0">
                <a:solidFill>
                  <a:srgbClr val="FF0000"/>
                </a:solidFill>
                <a:latin typeface="Century Gothic" panose="020B0502020202020204" pitchFamily="34" charset="0"/>
              </a:rPr>
              <a:t> until his </a:t>
            </a:r>
            <a:r>
              <a:rPr lang="en-GB" sz="2000" b="1" u="sng" dirty="0">
                <a:solidFill>
                  <a:srgbClr val="FF0000"/>
                </a:solidFill>
                <a:latin typeface="Century Gothic" panose="020B0502020202020204" pitchFamily="34" charset="0"/>
              </a:rPr>
              <a:t>dad</a:t>
            </a:r>
            <a:r>
              <a:rPr lang="en-GB" sz="2000" b="1" dirty="0">
                <a:solidFill>
                  <a:srgbClr val="FF0000"/>
                </a:solidFill>
                <a:latin typeface="Century Gothic" panose="020B0502020202020204" pitchFamily="34" charset="0"/>
              </a:rPr>
              <a:t> </a:t>
            </a:r>
            <a:r>
              <a:rPr lang="en-GB" sz="2000" b="1" u="sng" dirty="0">
                <a:solidFill>
                  <a:srgbClr val="FF0000"/>
                </a:solidFill>
                <a:latin typeface="Century Gothic" panose="020B0502020202020204" pitchFamily="34" charset="0"/>
              </a:rPr>
              <a:t>called</a:t>
            </a:r>
            <a:r>
              <a:rPr lang="en-GB" sz="2000" b="1" dirty="0">
                <a:solidFill>
                  <a:srgbClr val="FF0000"/>
                </a:solidFill>
                <a:latin typeface="Century Gothic" panose="020B0502020202020204" pitchFamily="34" charset="0"/>
              </a:rPr>
              <a:t> his </a:t>
            </a:r>
            <a:r>
              <a:rPr lang="en-GB" sz="2000" b="1" u="sng" dirty="0">
                <a:solidFill>
                  <a:srgbClr val="FF0000"/>
                </a:solidFill>
                <a:latin typeface="Century Gothic" panose="020B0502020202020204" pitchFamily="34" charset="0"/>
              </a:rPr>
              <a:t>name</a:t>
            </a:r>
            <a:r>
              <a:rPr lang="en-GB" sz="2000" b="1" dirty="0">
                <a:solidFill>
                  <a:srgbClr val="FF0000"/>
                </a:solidFill>
                <a:latin typeface="Century Gothic" panose="020B0502020202020204" pitchFamily="34" charset="0"/>
              </a:rPr>
              <a:t>.</a:t>
            </a: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4991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the words in the word bank to complete the main clauses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00" b="1" dirty="0">
              <a:solidFill>
                <a:schemeClr val="tx1"/>
              </a:solidFill>
              <a:latin typeface="Century Gothic" panose="020B0502020202020204" pitchFamily="34" charset="0"/>
            </a:endParaRPr>
          </a:p>
          <a:p>
            <a:pPr marL="457200" lvl="0" indent="-457200">
              <a:lnSpc>
                <a:spcPct val="150000"/>
              </a:lnSpc>
              <a:buAutoNum type="alphaUcPeriod"/>
            </a:pPr>
            <a:r>
              <a:rPr lang="en-GB" sz="2000" b="1" dirty="0">
                <a:solidFill>
                  <a:schemeClr val="tx1"/>
                </a:solidFill>
                <a:latin typeface="Century Gothic" panose="020B0502020202020204" pitchFamily="34" charset="0"/>
              </a:rPr>
              <a:t>The sheets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on the washing line before it started to rain.</a:t>
            </a:r>
          </a:p>
          <a:p>
            <a:pPr marL="457200" lvl="0" indent="-457200">
              <a:lnSpc>
                <a:spcPct val="150000"/>
              </a:lnSpc>
              <a:buAutoNum type="alphaUcPeriod"/>
            </a:pPr>
            <a:r>
              <a:rPr lang="en-GB" sz="2000" b="1" dirty="0">
                <a:solidFill>
                  <a:schemeClr val="tx1"/>
                </a:solidFill>
                <a:latin typeface="Century Gothic" panose="020B0502020202020204" pitchFamily="34" charset="0"/>
              </a:rPr>
              <a:t>The cat slept on the patterned </a:t>
            </a:r>
            <a:r>
              <a:rPr lang="en-GB" sz="2000" b="1" spc="-300" dirty="0">
                <a:solidFill>
                  <a:schemeClr val="tx1"/>
                </a:solidFill>
                <a:latin typeface="Century Gothic" panose="020B0502020202020204" pitchFamily="34" charset="0"/>
              </a:rPr>
              <a:t>_________</a:t>
            </a:r>
            <a:r>
              <a:rPr lang="en-GB" sz="2000" b="1" dirty="0">
                <a:solidFill>
                  <a:schemeClr val="tx1"/>
                </a:solidFill>
                <a:latin typeface="Century Gothic" panose="020B0502020202020204" pitchFamily="34" charset="0"/>
              </a:rPr>
              <a:t> in front of the fire and it fell asleep.</a:t>
            </a:r>
          </a:p>
          <a:p>
            <a:pPr marL="457200" lvl="0" indent="-457200">
              <a:lnSpc>
                <a:spcPct val="150000"/>
              </a:lnSpc>
              <a:buAutoNum type="alphaUcPeriod"/>
            </a:pPr>
            <a:r>
              <a:rPr lang="en-GB" sz="2000" b="1" dirty="0">
                <a:solidFill>
                  <a:schemeClr val="tx1"/>
                </a:solidFill>
                <a:latin typeface="Century Gothic" panose="020B0502020202020204" pitchFamily="34" charset="0"/>
              </a:rPr>
              <a:t>He </a:t>
            </a:r>
            <a:r>
              <a:rPr lang="en-GB" sz="2000" b="1" spc="-300" dirty="0">
                <a:solidFill>
                  <a:schemeClr val="tx1"/>
                </a:solidFill>
                <a:latin typeface="Century Gothic" panose="020B0502020202020204" pitchFamily="34" charset="0"/>
              </a:rPr>
              <a:t>___________</a:t>
            </a:r>
            <a:r>
              <a:rPr lang="en-GB" sz="2000" b="1" dirty="0">
                <a:solidFill>
                  <a:schemeClr val="tx1"/>
                </a:solidFill>
                <a:latin typeface="Century Gothic" panose="020B0502020202020204" pitchFamily="34" charset="0"/>
              </a:rPr>
              <a:t> the button on his thick, grey coat and pulled up his hood.</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xmlns="" id="{64019DC3-EF6C-49BD-AD09-5181C5979804}"/>
              </a:ext>
            </a:extLst>
          </p:cNvPr>
          <p:cNvGraphicFramePr>
            <a:graphicFrameLocks noGrp="1"/>
          </p:cNvGraphicFramePr>
          <p:nvPr>
            <p:extLst>
              <p:ext uri="{D42A27DB-BD31-4B8C-83A1-F6EECF244321}">
                <p14:modId xmlns:p14="http://schemas.microsoft.com/office/powerpoint/2010/main" val="3404917551"/>
              </p:ext>
            </p:extLst>
          </p:nvPr>
        </p:nvGraphicFramePr>
        <p:xfrm>
          <a:off x="1696065" y="1774769"/>
          <a:ext cx="5397910" cy="1472043"/>
        </p:xfrm>
        <a:graphic>
          <a:graphicData uri="http://schemas.openxmlformats.org/drawingml/2006/table">
            <a:tbl>
              <a:tblPr firstRow="1" bandRow="1">
                <a:tableStyleId>{5940675A-B579-460E-94D1-54222C63F5DA}</a:tableStyleId>
              </a:tblPr>
              <a:tblGrid>
                <a:gridCol w="2698955">
                  <a:extLst>
                    <a:ext uri="{9D8B030D-6E8A-4147-A177-3AD203B41FA5}">
                      <a16:colId xmlns:a16="http://schemas.microsoft.com/office/drawing/2014/main" xmlns="" val="370927326"/>
                    </a:ext>
                  </a:extLst>
                </a:gridCol>
                <a:gridCol w="2698955">
                  <a:extLst>
                    <a:ext uri="{9D8B030D-6E8A-4147-A177-3AD203B41FA5}">
                      <a16:colId xmlns:a16="http://schemas.microsoft.com/office/drawing/2014/main" xmlns="" val="914096863"/>
                    </a:ext>
                  </a:extLst>
                </a:gridCol>
              </a:tblGrid>
              <a:tr h="490681">
                <a:tc>
                  <a:txBody>
                    <a:bodyPr/>
                    <a:lstStyle/>
                    <a:p>
                      <a:pPr algn="ctr"/>
                      <a:r>
                        <a:rPr lang="en-GB" sz="2000" b="1" dirty="0">
                          <a:latin typeface="Century Gothic" panose="020B0502020202020204" pitchFamily="34" charset="0"/>
                        </a:rPr>
                        <a:t>hung</a:t>
                      </a:r>
                    </a:p>
                  </a:txBody>
                  <a:tcPr anchor="ctr">
                    <a:solidFill>
                      <a:schemeClr val="bg1"/>
                    </a:solidFill>
                  </a:tcPr>
                </a:tc>
                <a:tc>
                  <a:txBody>
                    <a:bodyPr/>
                    <a:lstStyle/>
                    <a:p>
                      <a:pPr algn="ctr"/>
                      <a:r>
                        <a:rPr lang="en-GB" sz="2000" b="1" dirty="0">
                          <a:latin typeface="Century Gothic" panose="020B0502020202020204" pitchFamily="34" charset="0"/>
                        </a:rPr>
                        <a:t>fastened</a:t>
                      </a:r>
                    </a:p>
                  </a:txBody>
                  <a:tcPr anchor="ctr">
                    <a:solidFill>
                      <a:schemeClr val="bg1"/>
                    </a:solidFill>
                  </a:tcPr>
                </a:tc>
                <a:extLst>
                  <a:ext uri="{0D108BD9-81ED-4DB2-BD59-A6C34878D82A}">
                    <a16:rowId xmlns:a16="http://schemas.microsoft.com/office/drawing/2014/main" xmlns="" val="934009627"/>
                  </a:ext>
                </a:extLst>
              </a:tr>
              <a:tr h="490681">
                <a:tc>
                  <a:txBody>
                    <a:bodyPr/>
                    <a:lstStyle/>
                    <a:p>
                      <a:pPr algn="ctr"/>
                      <a:r>
                        <a:rPr lang="en-GB" sz="2000" b="1" dirty="0">
                          <a:latin typeface="Century Gothic" panose="020B0502020202020204" pitchFamily="34" charset="0"/>
                        </a:rPr>
                        <a:t>coat</a:t>
                      </a:r>
                    </a:p>
                  </a:txBody>
                  <a:tcPr anchor="ctr">
                    <a:solidFill>
                      <a:schemeClr val="bg1"/>
                    </a:solidFill>
                  </a:tcPr>
                </a:tc>
                <a:tc>
                  <a:txBody>
                    <a:bodyPr/>
                    <a:lstStyle/>
                    <a:p>
                      <a:pPr algn="ctr"/>
                      <a:r>
                        <a:rPr lang="en-GB" sz="2000" b="1" dirty="0">
                          <a:latin typeface="Century Gothic" panose="020B0502020202020204" pitchFamily="34" charset="0"/>
                        </a:rPr>
                        <a:t>blew</a:t>
                      </a:r>
                    </a:p>
                  </a:txBody>
                  <a:tcPr anchor="ctr">
                    <a:solidFill>
                      <a:schemeClr val="bg1"/>
                    </a:solidFill>
                  </a:tcPr>
                </a:tc>
                <a:extLst>
                  <a:ext uri="{0D108BD9-81ED-4DB2-BD59-A6C34878D82A}">
                    <a16:rowId xmlns:a16="http://schemas.microsoft.com/office/drawing/2014/main" xmlns="" val="3833103255"/>
                  </a:ext>
                </a:extLst>
              </a:tr>
              <a:tr h="490681">
                <a:tc>
                  <a:txBody>
                    <a:bodyPr/>
                    <a:lstStyle/>
                    <a:p>
                      <a:pPr algn="ctr"/>
                      <a:r>
                        <a:rPr lang="en-GB" sz="2000" b="1" dirty="0">
                          <a:latin typeface="Century Gothic" panose="020B0502020202020204" pitchFamily="34" charset="0"/>
                        </a:rPr>
                        <a:t>broke</a:t>
                      </a:r>
                    </a:p>
                  </a:txBody>
                  <a:tcPr anchor="ctr">
                    <a:solidFill>
                      <a:schemeClr val="bg1"/>
                    </a:solidFill>
                  </a:tcPr>
                </a:tc>
                <a:tc>
                  <a:txBody>
                    <a:bodyPr/>
                    <a:lstStyle/>
                    <a:p>
                      <a:pPr algn="ctr"/>
                      <a:r>
                        <a:rPr lang="en-GB" sz="2000" b="1" dirty="0">
                          <a:latin typeface="Century Gothic" panose="020B0502020202020204" pitchFamily="34" charset="0"/>
                        </a:rPr>
                        <a:t>rug</a:t>
                      </a:r>
                    </a:p>
                  </a:txBody>
                  <a:tcPr anchor="ctr">
                    <a:solidFill>
                      <a:schemeClr val="bg1"/>
                    </a:solidFill>
                  </a:tcPr>
                </a:tc>
                <a:extLst>
                  <a:ext uri="{0D108BD9-81ED-4DB2-BD59-A6C34878D82A}">
                    <a16:rowId xmlns:a16="http://schemas.microsoft.com/office/drawing/2014/main" xmlns="" val="526707902"/>
                  </a:ext>
                </a:extLst>
              </a:tr>
            </a:tbl>
          </a:graphicData>
        </a:graphic>
      </p:graphicFrame>
    </p:spTree>
    <p:extLst>
      <p:ext uri="{BB962C8B-B14F-4D97-AF65-F5344CB8AC3E}">
        <p14:creationId xmlns:p14="http://schemas.microsoft.com/office/powerpoint/2010/main" val="379467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the words in the word bank to complete the main clauses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000" b="1" dirty="0">
              <a:solidFill>
                <a:schemeClr val="tx1"/>
              </a:solidFill>
              <a:latin typeface="Century Gothic" panose="020B0502020202020204" pitchFamily="34" charset="0"/>
            </a:endParaRPr>
          </a:p>
          <a:p>
            <a:pPr marL="457200" lvl="0" indent="-457200">
              <a:lnSpc>
                <a:spcPct val="150000"/>
              </a:lnSpc>
              <a:buAutoNum type="alphaUcPeriod"/>
            </a:pPr>
            <a:r>
              <a:rPr lang="en-GB" sz="2000" b="1" dirty="0">
                <a:solidFill>
                  <a:schemeClr val="tx1"/>
                </a:solidFill>
                <a:latin typeface="Century Gothic" panose="020B0502020202020204" pitchFamily="34" charset="0"/>
              </a:rPr>
              <a:t>The sheets </a:t>
            </a:r>
            <a:r>
              <a:rPr lang="en-GB" sz="2000" b="1" u="sng" dirty="0">
                <a:solidFill>
                  <a:srgbClr val="FF0000"/>
                </a:solidFill>
                <a:latin typeface="Century Gothic" panose="020B0502020202020204" pitchFamily="34" charset="0"/>
              </a:rPr>
              <a:t>blew</a:t>
            </a:r>
            <a:r>
              <a:rPr lang="en-GB" sz="2000" b="1" dirty="0">
                <a:solidFill>
                  <a:schemeClr val="tx1"/>
                </a:solidFill>
                <a:latin typeface="Century Gothic" panose="020B0502020202020204" pitchFamily="34" charset="0"/>
              </a:rPr>
              <a:t> on the washing line before it started to rain.</a:t>
            </a:r>
          </a:p>
          <a:p>
            <a:pPr marL="457200" lvl="0" indent="-457200">
              <a:lnSpc>
                <a:spcPct val="150000"/>
              </a:lnSpc>
              <a:buAutoNum type="alphaUcPeriod"/>
            </a:pPr>
            <a:r>
              <a:rPr lang="en-GB" sz="2000" b="1" dirty="0">
                <a:solidFill>
                  <a:schemeClr val="tx1"/>
                </a:solidFill>
                <a:latin typeface="Century Gothic" panose="020B0502020202020204" pitchFamily="34" charset="0"/>
              </a:rPr>
              <a:t>The cat slept on the patterned </a:t>
            </a:r>
            <a:r>
              <a:rPr lang="en-GB" sz="2000" b="1" u="sng" dirty="0">
                <a:solidFill>
                  <a:srgbClr val="FF0000"/>
                </a:solidFill>
                <a:latin typeface="Century Gothic" panose="020B0502020202020204" pitchFamily="34" charset="0"/>
              </a:rPr>
              <a:t>rug</a:t>
            </a:r>
            <a:r>
              <a:rPr lang="en-GB" sz="2000" b="1" dirty="0">
                <a:solidFill>
                  <a:schemeClr val="tx1"/>
                </a:solidFill>
                <a:latin typeface="Century Gothic" panose="020B0502020202020204" pitchFamily="34" charset="0"/>
              </a:rPr>
              <a:t> in front of the fire and it fell asleep.</a:t>
            </a:r>
          </a:p>
          <a:p>
            <a:pPr marL="457200" lvl="0" indent="-457200">
              <a:lnSpc>
                <a:spcPct val="150000"/>
              </a:lnSpc>
              <a:buAutoNum type="alphaUcPeriod"/>
            </a:pPr>
            <a:r>
              <a:rPr lang="en-GB" sz="2000" b="1" dirty="0">
                <a:solidFill>
                  <a:schemeClr val="tx1"/>
                </a:solidFill>
                <a:latin typeface="Century Gothic" panose="020B0502020202020204" pitchFamily="34" charset="0"/>
              </a:rPr>
              <a:t>He </a:t>
            </a:r>
            <a:r>
              <a:rPr lang="en-GB" sz="2000" b="1" u="sng" dirty="0">
                <a:solidFill>
                  <a:srgbClr val="FF0000"/>
                </a:solidFill>
                <a:latin typeface="Century Gothic" panose="020B0502020202020204" pitchFamily="34" charset="0"/>
              </a:rPr>
              <a:t>fastened</a:t>
            </a:r>
            <a:r>
              <a:rPr lang="en-GB" sz="2000" b="1" dirty="0">
                <a:solidFill>
                  <a:schemeClr val="tx1"/>
                </a:solidFill>
                <a:latin typeface="Century Gothic" panose="020B0502020202020204" pitchFamily="34" charset="0"/>
              </a:rPr>
              <a:t> the button on his thick, grey coat and pulled up his hood.</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xmlns="" id="{64019DC3-EF6C-49BD-AD09-5181C5979804}"/>
              </a:ext>
            </a:extLst>
          </p:cNvPr>
          <p:cNvGraphicFramePr>
            <a:graphicFrameLocks noGrp="1"/>
          </p:cNvGraphicFramePr>
          <p:nvPr/>
        </p:nvGraphicFramePr>
        <p:xfrm>
          <a:off x="1696065" y="1774769"/>
          <a:ext cx="5397910" cy="1472043"/>
        </p:xfrm>
        <a:graphic>
          <a:graphicData uri="http://schemas.openxmlformats.org/drawingml/2006/table">
            <a:tbl>
              <a:tblPr firstRow="1" bandRow="1">
                <a:tableStyleId>{5940675A-B579-460E-94D1-54222C63F5DA}</a:tableStyleId>
              </a:tblPr>
              <a:tblGrid>
                <a:gridCol w="2698955">
                  <a:extLst>
                    <a:ext uri="{9D8B030D-6E8A-4147-A177-3AD203B41FA5}">
                      <a16:colId xmlns:a16="http://schemas.microsoft.com/office/drawing/2014/main" xmlns="" val="370927326"/>
                    </a:ext>
                  </a:extLst>
                </a:gridCol>
                <a:gridCol w="2698955">
                  <a:extLst>
                    <a:ext uri="{9D8B030D-6E8A-4147-A177-3AD203B41FA5}">
                      <a16:colId xmlns:a16="http://schemas.microsoft.com/office/drawing/2014/main" xmlns="" val="914096863"/>
                    </a:ext>
                  </a:extLst>
                </a:gridCol>
              </a:tblGrid>
              <a:tr h="490681">
                <a:tc>
                  <a:txBody>
                    <a:bodyPr/>
                    <a:lstStyle/>
                    <a:p>
                      <a:pPr algn="ctr"/>
                      <a:r>
                        <a:rPr lang="en-GB" sz="2000" b="1" dirty="0">
                          <a:latin typeface="Century Gothic" panose="020B0502020202020204" pitchFamily="34" charset="0"/>
                        </a:rPr>
                        <a:t>hung</a:t>
                      </a:r>
                    </a:p>
                  </a:txBody>
                  <a:tcPr anchor="ctr">
                    <a:solidFill>
                      <a:schemeClr val="bg1"/>
                    </a:solidFill>
                  </a:tcPr>
                </a:tc>
                <a:tc>
                  <a:txBody>
                    <a:bodyPr/>
                    <a:lstStyle/>
                    <a:p>
                      <a:pPr algn="ctr"/>
                      <a:r>
                        <a:rPr lang="en-GB" sz="2000" b="1" dirty="0">
                          <a:latin typeface="Century Gothic" panose="020B0502020202020204" pitchFamily="34" charset="0"/>
                        </a:rPr>
                        <a:t>fastened</a:t>
                      </a:r>
                    </a:p>
                  </a:txBody>
                  <a:tcPr anchor="ctr">
                    <a:solidFill>
                      <a:schemeClr val="bg1"/>
                    </a:solidFill>
                  </a:tcPr>
                </a:tc>
                <a:extLst>
                  <a:ext uri="{0D108BD9-81ED-4DB2-BD59-A6C34878D82A}">
                    <a16:rowId xmlns:a16="http://schemas.microsoft.com/office/drawing/2014/main" xmlns="" val="934009627"/>
                  </a:ext>
                </a:extLst>
              </a:tr>
              <a:tr h="490681">
                <a:tc>
                  <a:txBody>
                    <a:bodyPr/>
                    <a:lstStyle/>
                    <a:p>
                      <a:pPr algn="ctr"/>
                      <a:r>
                        <a:rPr lang="en-GB" sz="2000" b="1" dirty="0">
                          <a:latin typeface="Century Gothic" panose="020B0502020202020204" pitchFamily="34" charset="0"/>
                        </a:rPr>
                        <a:t>coat</a:t>
                      </a:r>
                    </a:p>
                  </a:txBody>
                  <a:tcPr anchor="ctr">
                    <a:solidFill>
                      <a:schemeClr val="bg1"/>
                    </a:solidFill>
                  </a:tcPr>
                </a:tc>
                <a:tc>
                  <a:txBody>
                    <a:bodyPr/>
                    <a:lstStyle/>
                    <a:p>
                      <a:pPr algn="ctr"/>
                      <a:r>
                        <a:rPr lang="en-GB" sz="2000" b="1" dirty="0">
                          <a:latin typeface="Century Gothic" panose="020B0502020202020204" pitchFamily="34" charset="0"/>
                        </a:rPr>
                        <a:t>blew</a:t>
                      </a:r>
                    </a:p>
                  </a:txBody>
                  <a:tcPr anchor="ctr">
                    <a:solidFill>
                      <a:schemeClr val="bg1"/>
                    </a:solidFill>
                  </a:tcPr>
                </a:tc>
                <a:extLst>
                  <a:ext uri="{0D108BD9-81ED-4DB2-BD59-A6C34878D82A}">
                    <a16:rowId xmlns:a16="http://schemas.microsoft.com/office/drawing/2014/main" xmlns="" val="3833103255"/>
                  </a:ext>
                </a:extLst>
              </a:tr>
              <a:tr h="490681">
                <a:tc>
                  <a:txBody>
                    <a:bodyPr/>
                    <a:lstStyle/>
                    <a:p>
                      <a:pPr algn="ctr"/>
                      <a:r>
                        <a:rPr lang="en-GB" sz="2000" b="1" dirty="0">
                          <a:latin typeface="Century Gothic" panose="020B0502020202020204" pitchFamily="34" charset="0"/>
                        </a:rPr>
                        <a:t>broke</a:t>
                      </a:r>
                    </a:p>
                  </a:txBody>
                  <a:tcPr anchor="ctr">
                    <a:solidFill>
                      <a:schemeClr val="bg1"/>
                    </a:solidFill>
                  </a:tcPr>
                </a:tc>
                <a:tc>
                  <a:txBody>
                    <a:bodyPr/>
                    <a:lstStyle/>
                    <a:p>
                      <a:pPr algn="ctr"/>
                      <a:r>
                        <a:rPr lang="en-GB" sz="2000" b="1" dirty="0">
                          <a:latin typeface="Century Gothic" panose="020B0502020202020204" pitchFamily="34" charset="0"/>
                        </a:rPr>
                        <a:t>rug</a:t>
                      </a:r>
                    </a:p>
                  </a:txBody>
                  <a:tcPr anchor="ctr">
                    <a:solidFill>
                      <a:schemeClr val="bg1"/>
                    </a:solidFill>
                  </a:tcPr>
                </a:tc>
                <a:extLst>
                  <a:ext uri="{0D108BD9-81ED-4DB2-BD59-A6C34878D82A}">
                    <a16:rowId xmlns:a16="http://schemas.microsoft.com/office/drawing/2014/main" xmlns="" val="526707902"/>
                  </a:ext>
                </a:extLst>
              </a:tr>
            </a:tbl>
          </a:graphicData>
        </a:graphic>
      </p:graphicFrame>
    </p:spTree>
    <p:extLst>
      <p:ext uri="{BB962C8B-B14F-4D97-AF65-F5344CB8AC3E}">
        <p14:creationId xmlns:p14="http://schemas.microsoft.com/office/powerpoint/2010/main" val="346915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main clause doesn’t agree with the rest of the sentence? Explain why.</a:t>
            </a:r>
          </a:p>
          <a:p>
            <a:endParaRPr lang="en-GB" sz="2000" dirty="0">
              <a:solidFill>
                <a:schemeClr val="tx1"/>
              </a:solidFill>
              <a:latin typeface="SassoonCRInfantMedium" panose="02000603020000020003" pitchFamily="2"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beach was so busy because the donkey rides were free for one day only.</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downstairs carpet was ruined as it got drenched in the flood.</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meeting overran at work so I ate my tea very late.</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My dad made sure he set his phone to ring at a very low volume so he didn’t miss a single call!</a:t>
            </a: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09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 – What is a Clause?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schemeClr val="tx1"/>
              </a:solidFill>
              <a:latin typeface="Century Gothic" panose="020B0502020202020204" pitchFamily="34" charset="0"/>
            </a:endParaRPr>
          </a:p>
          <a:p>
            <a:pPr fontAlgn="base">
              <a:defRPr/>
            </a:pPr>
            <a:r>
              <a:rPr lang="en-US" sz="1200" b="1" dirty="0">
                <a:solidFill>
                  <a:schemeClr val="tx1"/>
                </a:solidFill>
                <a:latin typeface="Century Gothic" panose="020B0502020202020204" pitchFamily="34" charset="0"/>
              </a:rPr>
              <a:t>English Year 3: (3G3.1)</a:t>
            </a:r>
            <a:r>
              <a:rPr lang="en-US" sz="1200" b="1" dirty="0">
                <a:latin typeface="Century Gothic" panose="020B0502020202020204" pitchFamily="34" charset="0"/>
              </a:rPr>
              <a:t> </a:t>
            </a:r>
            <a:r>
              <a:rPr lang="en-US" sz="1200" b="1" dirty="0">
                <a:latin typeface="Century Gothic" panose="020B0502020202020204" pitchFamily="34" charset="0"/>
                <a:hlinkClick r:id="rId3"/>
              </a:rPr>
              <a:t>clause</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43859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main clause doesn’t agree with the rest of the sentence? Explain why.</a:t>
            </a:r>
          </a:p>
          <a:p>
            <a:endParaRPr lang="en-GB" sz="2000" dirty="0">
              <a:solidFill>
                <a:schemeClr val="tx1"/>
              </a:solidFill>
              <a:latin typeface="SassoonCRInfantMedium" panose="02000603020000020003" pitchFamily="2"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beach was so busy because the donkey rides were free for one day only.</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downstairs carpet was ruined as it got drenched in the flood.</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meeting overran at work so I ate my tea very late.</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rgbClr val="FF0000"/>
                </a:solidFill>
                <a:latin typeface="Century Gothic" panose="020B0502020202020204" pitchFamily="34" charset="0"/>
              </a:rPr>
              <a:t>My dad made sure he set his phone to ring at a very low volume so he didn’t miss a single call!</a:t>
            </a:r>
          </a:p>
          <a:p>
            <a:pPr marL="457200" lvl="0" indent="-457200">
              <a:lnSpc>
                <a:spcPts val="2500"/>
              </a:lnSpc>
              <a:buAutoNum type="alphaUcPeriod"/>
            </a:pPr>
            <a:endParaRPr lang="en-GB" sz="2400" b="1" dirty="0">
              <a:solidFill>
                <a:schemeClr val="tx1"/>
              </a:solidFill>
              <a:latin typeface="Century Gothic" panose="020B0502020202020204" pitchFamily="34" charset="0"/>
            </a:endParaRPr>
          </a:p>
          <a:p>
            <a:pPr lvl="0">
              <a:lnSpc>
                <a:spcPts val="2500"/>
              </a:lnSpc>
            </a:pPr>
            <a:r>
              <a:rPr lang="en-GB" sz="2000" b="1" dirty="0">
                <a:solidFill>
                  <a:schemeClr val="tx1"/>
                </a:solidFill>
                <a:latin typeface="Century Gothic" panose="020B0502020202020204" pitchFamily="34" charset="0"/>
              </a:rPr>
              <a:t>D because…</a:t>
            </a: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28831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main clause doesn’t agree with the rest of the sentence? Explain why.</a:t>
            </a:r>
          </a:p>
          <a:p>
            <a:endParaRPr lang="en-GB" sz="2000" dirty="0">
              <a:solidFill>
                <a:schemeClr val="tx1"/>
              </a:solidFill>
              <a:latin typeface="SassoonCRInfantMedium" panose="02000603020000020003" pitchFamily="2"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beach was so busy because the donkey rides were free for one day only.</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downstairs carpet was ruined as it got drenched in the flood.</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chemeClr val="tx1"/>
                </a:solidFill>
                <a:latin typeface="Century Gothic" panose="020B0502020202020204" pitchFamily="34" charset="0"/>
              </a:rPr>
              <a:t>The meeting overran at work so I ate my tea very late.</a:t>
            </a:r>
          </a:p>
          <a:p>
            <a:pPr marL="457200" lvl="0" indent="-457200">
              <a:lnSpc>
                <a:spcPts val="2500"/>
              </a:lnSpc>
              <a:buAutoNum type="alphaUcPeriod"/>
            </a:pPr>
            <a:endParaRPr lang="en-GB" sz="2200" b="1" dirty="0">
              <a:solidFill>
                <a:schemeClr val="tx1"/>
              </a:solidFill>
              <a:latin typeface="Century Gothic" panose="020B0502020202020204" pitchFamily="34" charset="0"/>
            </a:endParaRPr>
          </a:p>
          <a:p>
            <a:pPr marL="457200" lvl="0" indent="-457200">
              <a:lnSpc>
                <a:spcPts val="2500"/>
              </a:lnSpc>
              <a:buAutoNum type="alphaUcPeriod"/>
            </a:pPr>
            <a:r>
              <a:rPr lang="en-GB" sz="2200" b="1" dirty="0">
                <a:solidFill>
                  <a:srgbClr val="FF0000"/>
                </a:solidFill>
                <a:latin typeface="Century Gothic" panose="020B0502020202020204" pitchFamily="34" charset="0"/>
              </a:rPr>
              <a:t>My dad made sure he set his phone to ring at a very low volume so he didn’t miss a single call!</a:t>
            </a:r>
          </a:p>
          <a:p>
            <a:pPr marL="457200" lvl="0" indent="-457200">
              <a:lnSpc>
                <a:spcPts val="2500"/>
              </a:lnSpc>
              <a:buAutoNum type="alphaUcPeriod"/>
            </a:pPr>
            <a:endParaRPr lang="en-GB" sz="2400" b="1" dirty="0">
              <a:solidFill>
                <a:schemeClr val="tx1"/>
              </a:solidFill>
              <a:latin typeface="Century Gothic" panose="020B0502020202020204" pitchFamily="34" charset="0"/>
            </a:endParaRPr>
          </a:p>
          <a:p>
            <a:pPr lvl="0">
              <a:lnSpc>
                <a:spcPts val="2500"/>
              </a:lnSpc>
            </a:pPr>
            <a:r>
              <a:rPr lang="en-GB" sz="2000" b="1" dirty="0">
                <a:solidFill>
                  <a:srgbClr val="FF0000"/>
                </a:solidFill>
                <a:latin typeface="Century Gothic" panose="020B0502020202020204" pitchFamily="34" charset="0"/>
              </a:rPr>
              <a:t>D because he might not hear his phone ringing if its volume is very low.</a:t>
            </a: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853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 – What is a Clause?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GB" sz="1200" b="1" dirty="0">
                <a:solidFill>
                  <a:prstClr val="black"/>
                </a:solidFill>
                <a:latin typeface="Century Gothic" panose="020B0502020202020204" pitchFamily="34" charset="0"/>
              </a:rPr>
              <a:t>From KS1, children may already know that a </a:t>
            </a:r>
            <a:r>
              <a:rPr lang="en-GB" sz="1200" b="1" i="1" dirty="0">
                <a:solidFill>
                  <a:prstClr val="black"/>
                </a:solidFill>
                <a:latin typeface="Century Gothic" panose="020B0502020202020204" pitchFamily="34" charset="0"/>
              </a:rPr>
              <a:t>clause</a:t>
            </a:r>
            <a:r>
              <a:rPr lang="en-GB" sz="1200" b="1" dirty="0">
                <a:solidFill>
                  <a:prstClr val="black"/>
                </a:solidFill>
                <a:latin typeface="Century Gothic" panose="020B0502020202020204" pitchFamily="34" charset="0"/>
              </a:rPr>
              <a:t> is a group of words that include a verb and a noun (or a pronoun*). A clause can include other types of word classes, such as determiners, adjectives and adverbs.  </a:t>
            </a:r>
          </a:p>
          <a:p>
            <a:pPr marL="452438" lvl="0" indent="-285750" fontAlgn="base">
              <a:buFont typeface="Arial" panose="020B0604020202020204" pitchFamily="34" charset="0"/>
              <a:buChar char="•"/>
            </a:pPr>
            <a:r>
              <a:rPr lang="en-GB" sz="1200" b="1" dirty="0">
                <a:solidFill>
                  <a:prstClr val="black"/>
                </a:solidFill>
                <a:latin typeface="Century Gothic" panose="020B0502020202020204" pitchFamily="34" charset="0"/>
              </a:rPr>
              <a:t>This step focuses specifically on main clauses. Children should be able to correctly punctuate their sentences with a capital letter and a full stop, question mark or exclamation mark. </a:t>
            </a:r>
          </a:p>
          <a:p>
            <a:pPr marL="452438" lvl="0" indent="-285750" fontAlgn="base">
              <a:buFont typeface="Arial" panose="020B0604020202020204" pitchFamily="34" charset="0"/>
              <a:buChar char="•"/>
            </a:pPr>
            <a:r>
              <a:rPr lang="en-GB" sz="1200" b="1" dirty="0">
                <a:solidFill>
                  <a:prstClr val="black"/>
                </a:solidFill>
                <a:latin typeface="Century Gothic" panose="020B0502020202020204" pitchFamily="34" charset="0"/>
              </a:rPr>
              <a:t>Children need to know that a clause must include a verb and a noun (or a pronoun*). </a:t>
            </a:r>
          </a:p>
          <a:p>
            <a:pPr marL="452438" lvl="0" indent="-285750" fontAlgn="base">
              <a:buFont typeface="Arial" panose="020B0604020202020204" pitchFamily="34" charset="0"/>
              <a:buChar char="•"/>
            </a:pPr>
            <a:r>
              <a:rPr lang="en-GB" sz="1200" b="1" dirty="0">
                <a:solidFill>
                  <a:prstClr val="black"/>
                </a:solidFill>
                <a:latin typeface="Century Gothic" panose="020B0502020202020204" pitchFamily="34" charset="0"/>
              </a:rPr>
              <a:t>Some clauses include two or more nouns. It is important at this stage to recap that the nouns in the clause will have different ‘jobs’. One of the nouns should tell the reader who is doing the verb. The other noun(s) in the sentence are the objects. For example, in the clause ‘the tired dog sits comfortably on his bed’, the verb is ‘sit’, the noun doing the sitting is the ‘dog’ and the noun being sat on is the ‘bed’. </a:t>
            </a:r>
          </a:p>
          <a:p>
            <a:pPr marL="452438" lvl="0" indent="-285750" fontAlgn="base">
              <a:buFont typeface="Arial" panose="020B0604020202020204" pitchFamily="34" charset="0"/>
              <a:buChar char="•"/>
            </a:pPr>
            <a:r>
              <a:rPr lang="en-GB" sz="1200" b="1" dirty="0">
                <a:solidFill>
                  <a:prstClr val="black"/>
                </a:solidFill>
                <a:latin typeface="Century Gothic" panose="020B0502020202020204" pitchFamily="34" charset="0"/>
              </a:rPr>
              <a:t>Children should be able to use their knowledge of clauses to help punctuate their sentences. Clauses can include many other word classes, but if children can identify the verb, the noun that does the verb and the noun that is having the verb done to it, they should be able to punctuate their sentences. For example, the clause ‘the tired dog sits comfortably on his bed’ can be turned into a sentence by adding a capital letter and a full stop: The tired dog sits comfortably on his bed.</a:t>
            </a:r>
          </a:p>
          <a:p>
            <a:pPr marL="452438" lvl="0" indent="-285750" fontAlgn="base">
              <a:buFont typeface="Arial" panose="020B0604020202020204" pitchFamily="34" charset="0"/>
              <a:buChar char="•"/>
            </a:pPr>
            <a:endParaRPr lang="en-GB" sz="1200" b="1" dirty="0">
              <a:solidFill>
                <a:prstClr val="black"/>
              </a:solidFill>
              <a:latin typeface="Century Gothic" panose="020B0502020202020204" pitchFamily="34" charset="0"/>
            </a:endParaRPr>
          </a:p>
          <a:p>
            <a:pPr lvl="0" fontAlgn="base"/>
            <a:r>
              <a:rPr lang="en-GB" sz="1200" b="1" dirty="0">
                <a:solidFill>
                  <a:prstClr val="black"/>
                </a:solidFill>
                <a:latin typeface="Century Gothic" panose="020B0502020202020204" pitchFamily="34" charset="0"/>
              </a:rPr>
              <a:t>*The term </a:t>
            </a:r>
            <a:r>
              <a:rPr lang="en-GB" sz="1200" b="1" i="1" dirty="0">
                <a:solidFill>
                  <a:prstClr val="black"/>
                </a:solidFill>
                <a:latin typeface="Century Gothic" panose="020B0502020202020204" pitchFamily="34" charset="0"/>
              </a:rPr>
              <a:t>pronoun</a:t>
            </a:r>
            <a:r>
              <a:rPr lang="en-GB" sz="1200" b="1" dirty="0">
                <a:solidFill>
                  <a:prstClr val="black"/>
                </a:solidFill>
                <a:latin typeface="Century Gothic" panose="020B0502020202020204" pitchFamily="34" charset="0"/>
              </a:rPr>
              <a:t> is introduced in Year 4, however children should know words such as </a:t>
            </a:r>
            <a:r>
              <a:rPr lang="en-GB" sz="1200" b="1" i="1" dirty="0">
                <a:solidFill>
                  <a:prstClr val="black"/>
                </a:solidFill>
                <a:latin typeface="Century Gothic" panose="020B0502020202020204" pitchFamily="34" charset="0"/>
              </a:rPr>
              <a:t>I, he, she, him, her </a:t>
            </a:r>
            <a:r>
              <a:rPr lang="en-GB" sz="1200" b="1" dirty="0">
                <a:solidFill>
                  <a:prstClr val="black"/>
                </a:solidFill>
                <a:latin typeface="Century Gothic" panose="020B0502020202020204" pitchFamily="34" charset="0"/>
              </a:rPr>
              <a:t>and </a:t>
            </a:r>
            <a:r>
              <a:rPr lang="en-GB" sz="1200" b="1" i="1" dirty="0">
                <a:solidFill>
                  <a:prstClr val="black"/>
                </a:solidFill>
                <a:latin typeface="Century Gothic" panose="020B0502020202020204" pitchFamily="34" charset="0"/>
              </a:rPr>
              <a:t>it.</a:t>
            </a:r>
            <a:r>
              <a:rPr lang="en-GB" sz="1200" b="1" dirty="0">
                <a:solidFill>
                  <a:prstClr val="black"/>
                </a:solidFill>
                <a:latin typeface="Century Gothic" panose="020B0502020202020204" pitchFamily="34" charset="0"/>
              </a:rPr>
              <a:t> </a:t>
            </a:r>
            <a:endParaRPr lang="en-US" sz="1200" b="1" dirty="0">
              <a:solidFill>
                <a:prstClr val="black"/>
              </a:solidFill>
              <a:latin typeface="Century Gothic" panose="020B0502020202020204" pitchFamily="34" charset="0"/>
            </a:endParaRPr>
          </a:p>
          <a:p>
            <a:pPr lvl="0" fontAlgn="base"/>
            <a:r>
              <a:rPr lang="en-US" sz="1200" b="1" dirty="0">
                <a:solidFill>
                  <a:prstClr val="black"/>
                </a:solidFill>
                <a:latin typeface="Century Gothic" panose="020B0502020202020204" pitchFamily="34" charset="0"/>
              </a:rPr>
              <a:t>   </a:t>
            </a:r>
          </a:p>
          <a:p>
            <a:pPr lvl="0" fontAlgn="base"/>
            <a:endParaRPr lang="en-US" sz="1200" b="1" dirty="0">
              <a:solidFill>
                <a:prstClr val="black"/>
              </a:solidFill>
              <a:latin typeface="Century Gothic" panose="020B0502020202020204" pitchFamily="34" charset="0"/>
            </a:endParaRPr>
          </a:p>
          <a:p>
            <a:pPr marL="452438" lvl="0" indent="-452438" fontAlgn="base"/>
            <a:r>
              <a:rPr lang="en-US" sz="1600" b="1" dirty="0">
                <a:solidFill>
                  <a:prstClr val="black"/>
                </a:solidFill>
                <a:latin typeface="Century Gothic" panose="020B0502020202020204" pitchFamily="34" charset="0"/>
              </a:rPr>
              <a:t>Focused Questions</a:t>
            </a:r>
          </a:p>
          <a:p>
            <a:pPr lvl="0" fontAlgn="base"/>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Identify the verb in this sentence.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Identify the noun(s) in this sentence. Is the noun telling us who does the verb or who has the verb done to it?</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xmlns=""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C06E5588-98ED-4DDA-89F7-825A3687B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 Clause?</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xmlns=""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xmlns="" id="{E339D606-0286-4798-A0EE-442568FA5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into the table below.</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xmlns="" id="{3EC9AC33-6804-498D-B575-B77EEC03145A}"/>
              </a:ext>
            </a:extLst>
          </p:cNvPr>
          <p:cNvGraphicFramePr>
            <a:graphicFrameLocks noGrp="1"/>
          </p:cNvGraphicFramePr>
          <p:nvPr>
            <p:extLst>
              <p:ext uri="{D42A27DB-BD31-4B8C-83A1-F6EECF244321}">
                <p14:modId xmlns:p14="http://schemas.microsoft.com/office/powerpoint/2010/main" val="2286195954"/>
              </p:ext>
            </p:extLst>
          </p:nvPr>
        </p:nvGraphicFramePr>
        <p:xfrm>
          <a:off x="1259150" y="4704087"/>
          <a:ext cx="6576556" cy="1296000"/>
        </p:xfrm>
        <a:graphic>
          <a:graphicData uri="http://schemas.openxmlformats.org/drawingml/2006/table">
            <a:tbl>
              <a:tblPr firstRow="1" bandRow="1">
                <a:tableStyleId>{5940675A-B579-460E-94D1-54222C63F5DA}</a:tableStyleId>
              </a:tblPr>
              <a:tblGrid>
                <a:gridCol w="1644139">
                  <a:extLst>
                    <a:ext uri="{9D8B030D-6E8A-4147-A177-3AD203B41FA5}">
                      <a16:colId xmlns:a16="http://schemas.microsoft.com/office/drawing/2014/main" xmlns="" val="3814845628"/>
                    </a:ext>
                  </a:extLst>
                </a:gridCol>
                <a:gridCol w="1644139">
                  <a:extLst>
                    <a:ext uri="{9D8B030D-6E8A-4147-A177-3AD203B41FA5}">
                      <a16:colId xmlns:a16="http://schemas.microsoft.com/office/drawing/2014/main" xmlns="" val="2357930004"/>
                    </a:ext>
                  </a:extLst>
                </a:gridCol>
                <a:gridCol w="1644139">
                  <a:extLst>
                    <a:ext uri="{9D8B030D-6E8A-4147-A177-3AD203B41FA5}">
                      <a16:colId xmlns:a16="http://schemas.microsoft.com/office/drawing/2014/main" xmlns="" val="3660052820"/>
                    </a:ext>
                  </a:extLst>
                </a:gridCol>
                <a:gridCol w="1644139">
                  <a:extLst>
                    <a:ext uri="{9D8B030D-6E8A-4147-A177-3AD203B41FA5}">
                      <a16:colId xmlns:a16="http://schemas.microsoft.com/office/drawing/2014/main" xmlns="" val="796882430"/>
                    </a:ext>
                  </a:extLst>
                </a:gridCol>
              </a:tblGrid>
              <a:tr h="432000">
                <a:tc>
                  <a:txBody>
                    <a:bodyPr/>
                    <a:lstStyle/>
                    <a:p>
                      <a:pPr algn="ctr"/>
                      <a:r>
                        <a:rPr lang="en-GB" sz="2000" b="1" dirty="0">
                          <a:latin typeface="Century Gothic" panose="020B0502020202020204" pitchFamily="34" charset="0"/>
                        </a:rPr>
                        <a:t>looks</a:t>
                      </a:r>
                    </a:p>
                  </a:txBody>
                  <a:tcPr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mouse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drinks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ran</a:t>
                      </a:r>
                    </a:p>
                  </a:txBody>
                  <a:tcPr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73964590"/>
                  </a:ext>
                </a:extLst>
              </a:tr>
              <a:tr h="432000">
                <a:tc>
                  <a:txBody>
                    <a:bodyPr/>
                    <a:lstStyle/>
                    <a:p>
                      <a:pPr algn="ctr"/>
                      <a:r>
                        <a:rPr lang="en-GB" sz="2000" b="1" dirty="0">
                          <a:latin typeface="Century Gothic" panose="020B0502020202020204" pitchFamily="34" charset="0"/>
                        </a:rPr>
                        <a:t>jumped</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elephant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table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pen</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17994958"/>
                  </a:ext>
                </a:extLst>
              </a:tr>
              <a:tr h="432000">
                <a:tc>
                  <a:txBody>
                    <a:bodyPr/>
                    <a:lstStyle/>
                    <a:p>
                      <a:pPr algn="ctr"/>
                      <a:r>
                        <a:rPr lang="en-GB" sz="2000" b="1" dirty="0">
                          <a:latin typeface="Century Gothic" panose="020B0502020202020204" pitchFamily="34" charset="0"/>
                        </a:rPr>
                        <a:t>orange</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lang="en-GB" sz="2000" b="1" dirty="0">
                          <a:latin typeface="Century Gothic" panose="020B0502020202020204" pitchFamily="34" charset="0"/>
                        </a:rPr>
                        <a:t>scratch</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lang="en-GB" sz="2000" b="1" dirty="0">
                          <a:latin typeface="Century Gothic" panose="020B0502020202020204" pitchFamily="34" charset="0"/>
                        </a:rPr>
                        <a:t>car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lang="en-GB" sz="2000" b="1" dirty="0">
                          <a:latin typeface="Century Gothic" panose="020B0502020202020204" pitchFamily="34" charset="0"/>
                        </a:rPr>
                        <a:t>sing</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3586760843"/>
                  </a:ext>
                </a:extLst>
              </a:tr>
            </a:tbl>
          </a:graphicData>
        </a:graphic>
      </p:graphicFrame>
      <p:graphicFrame>
        <p:nvGraphicFramePr>
          <p:cNvPr id="9" name="Table 8">
            <a:extLst>
              <a:ext uri="{FF2B5EF4-FFF2-40B4-BE49-F238E27FC236}">
                <a16:creationId xmlns:a16="http://schemas.microsoft.com/office/drawing/2014/main" xmlns="" id="{A1769658-7C26-42F8-8D3A-14BCF2D7EC0F}"/>
              </a:ext>
            </a:extLst>
          </p:cNvPr>
          <p:cNvGraphicFramePr>
            <a:graphicFrameLocks noGrp="1"/>
          </p:cNvGraphicFramePr>
          <p:nvPr>
            <p:extLst>
              <p:ext uri="{D42A27DB-BD31-4B8C-83A1-F6EECF244321}">
                <p14:modId xmlns:p14="http://schemas.microsoft.com/office/powerpoint/2010/main" val="520530399"/>
              </p:ext>
            </p:extLst>
          </p:nvPr>
        </p:nvGraphicFramePr>
        <p:xfrm>
          <a:off x="1252164" y="1616040"/>
          <a:ext cx="6577200" cy="2773680"/>
        </p:xfrm>
        <a:graphic>
          <a:graphicData uri="http://schemas.openxmlformats.org/drawingml/2006/table">
            <a:tbl>
              <a:tblPr firstRow="1" bandRow="1">
                <a:tableStyleId>{5940675A-B579-460E-94D1-54222C63F5DA}</a:tableStyleId>
              </a:tblPr>
              <a:tblGrid>
                <a:gridCol w="2192400">
                  <a:extLst>
                    <a:ext uri="{9D8B030D-6E8A-4147-A177-3AD203B41FA5}">
                      <a16:colId xmlns:a16="http://schemas.microsoft.com/office/drawing/2014/main" xmlns="" val="937147710"/>
                    </a:ext>
                  </a:extLst>
                </a:gridCol>
                <a:gridCol w="2192400">
                  <a:extLst>
                    <a:ext uri="{9D8B030D-6E8A-4147-A177-3AD203B41FA5}">
                      <a16:colId xmlns:a16="http://schemas.microsoft.com/office/drawing/2014/main" xmlns="" val="3220211735"/>
                    </a:ext>
                  </a:extLst>
                </a:gridCol>
                <a:gridCol w="2192400">
                  <a:extLst>
                    <a:ext uri="{9D8B030D-6E8A-4147-A177-3AD203B41FA5}">
                      <a16:colId xmlns:a16="http://schemas.microsoft.com/office/drawing/2014/main" xmlns="" val="3935495059"/>
                    </a:ext>
                  </a:extLst>
                </a:gridCol>
              </a:tblGrid>
              <a:tr h="344813">
                <a:tc>
                  <a:txBody>
                    <a:bodyPr/>
                    <a:lstStyle/>
                    <a:p>
                      <a:pPr algn="ctr"/>
                      <a:r>
                        <a:rPr lang="en-GB" sz="2000" b="1" dirty="0">
                          <a:latin typeface="Century Gothic" panose="020B0502020202020204" pitchFamily="34" charset="0"/>
                        </a:rPr>
                        <a:t>noun</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verb</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both</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74126702"/>
                  </a:ext>
                </a:extLst>
              </a:tr>
              <a:tr h="344813">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96782383"/>
                  </a:ext>
                </a:extLst>
              </a:tr>
              <a:tr h="344813">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12827315"/>
                  </a:ext>
                </a:extLst>
              </a:tr>
              <a:tr h="344813">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2696266"/>
                  </a:ext>
                </a:extLst>
              </a:tr>
              <a:tr h="0">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17286132"/>
                  </a:ext>
                </a:extLst>
              </a:tr>
              <a:tr h="0">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58172896"/>
                  </a:ext>
                </a:extLst>
              </a:tr>
              <a:tr h="344813">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2068734"/>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into the table below.</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xmlns="" id="{3EC9AC33-6804-498D-B575-B77EEC03145A}"/>
              </a:ext>
            </a:extLst>
          </p:cNvPr>
          <p:cNvGraphicFramePr>
            <a:graphicFrameLocks noGrp="1"/>
          </p:cNvGraphicFramePr>
          <p:nvPr>
            <p:extLst>
              <p:ext uri="{D42A27DB-BD31-4B8C-83A1-F6EECF244321}">
                <p14:modId xmlns:p14="http://schemas.microsoft.com/office/powerpoint/2010/main" val="1162658829"/>
              </p:ext>
            </p:extLst>
          </p:nvPr>
        </p:nvGraphicFramePr>
        <p:xfrm>
          <a:off x="1259150" y="4704087"/>
          <a:ext cx="6576556" cy="1296000"/>
        </p:xfrm>
        <a:graphic>
          <a:graphicData uri="http://schemas.openxmlformats.org/drawingml/2006/table">
            <a:tbl>
              <a:tblPr firstRow="1" bandRow="1">
                <a:tableStyleId>{5940675A-B579-460E-94D1-54222C63F5DA}</a:tableStyleId>
              </a:tblPr>
              <a:tblGrid>
                <a:gridCol w="1644139">
                  <a:extLst>
                    <a:ext uri="{9D8B030D-6E8A-4147-A177-3AD203B41FA5}">
                      <a16:colId xmlns:a16="http://schemas.microsoft.com/office/drawing/2014/main" xmlns="" val="3814845628"/>
                    </a:ext>
                  </a:extLst>
                </a:gridCol>
                <a:gridCol w="1644139">
                  <a:extLst>
                    <a:ext uri="{9D8B030D-6E8A-4147-A177-3AD203B41FA5}">
                      <a16:colId xmlns:a16="http://schemas.microsoft.com/office/drawing/2014/main" xmlns="" val="2357930004"/>
                    </a:ext>
                  </a:extLst>
                </a:gridCol>
                <a:gridCol w="1644139">
                  <a:extLst>
                    <a:ext uri="{9D8B030D-6E8A-4147-A177-3AD203B41FA5}">
                      <a16:colId xmlns:a16="http://schemas.microsoft.com/office/drawing/2014/main" xmlns="" val="3660052820"/>
                    </a:ext>
                  </a:extLst>
                </a:gridCol>
                <a:gridCol w="1644139">
                  <a:extLst>
                    <a:ext uri="{9D8B030D-6E8A-4147-A177-3AD203B41FA5}">
                      <a16:colId xmlns:a16="http://schemas.microsoft.com/office/drawing/2014/main" xmlns="" val="796882430"/>
                    </a:ext>
                  </a:extLst>
                </a:gridCol>
              </a:tblGrid>
              <a:tr h="432000">
                <a:tc>
                  <a:txBody>
                    <a:bodyPr/>
                    <a:lstStyle/>
                    <a:p>
                      <a:pPr algn="ctr"/>
                      <a:r>
                        <a:rPr lang="en-GB" sz="2000" b="1" dirty="0">
                          <a:latin typeface="Century Gothic" panose="020B0502020202020204" pitchFamily="34" charset="0"/>
                        </a:rPr>
                        <a:t>looks</a:t>
                      </a:r>
                    </a:p>
                  </a:txBody>
                  <a:tcPr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mouse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drinks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ran</a:t>
                      </a:r>
                    </a:p>
                  </a:txBody>
                  <a:tcPr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73964590"/>
                  </a:ext>
                </a:extLst>
              </a:tr>
              <a:tr h="432000">
                <a:tc>
                  <a:txBody>
                    <a:bodyPr/>
                    <a:lstStyle/>
                    <a:p>
                      <a:pPr algn="ctr"/>
                      <a:r>
                        <a:rPr lang="en-GB" sz="2000" b="1" dirty="0">
                          <a:latin typeface="Century Gothic" panose="020B0502020202020204" pitchFamily="34" charset="0"/>
                        </a:rPr>
                        <a:t>jumped</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elephant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table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pen</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17994958"/>
                  </a:ext>
                </a:extLst>
              </a:tr>
              <a:tr h="432000">
                <a:tc>
                  <a:txBody>
                    <a:bodyPr/>
                    <a:lstStyle/>
                    <a:p>
                      <a:pPr algn="ctr"/>
                      <a:r>
                        <a:rPr lang="en-GB" sz="2000" b="1" dirty="0">
                          <a:latin typeface="Century Gothic" panose="020B0502020202020204" pitchFamily="34" charset="0"/>
                        </a:rPr>
                        <a:t>orange</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lang="en-GB" sz="2000" b="1" dirty="0">
                          <a:latin typeface="Century Gothic" panose="020B0502020202020204" pitchFamily="34" charset="0"/>
                        </a:rPr>
                        <a:t>scratch</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lang="en-GB" sz="2000" b="1" dirty="0">
                          <a:latin typeface="Century Gothic" panose="020B0502020202020204" pitchFamily="34" charset="0"/>
                        </a:rPr>
                        <a:t>car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lang="en-GB" sz="2000" b="1" dirty="0">
                          <a:latin typeface="Century Gothic" panose="020B0502020202020204" pitchFamily="34" charset="0"/>
                        </a:rPr>
                        <a:t>sing</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3586760843"/>
                  </a:ext>
                </a:extLst>
              </a:tr>
            </a:tbl>
          </a:graphicData>
        </a:graphic>
      </p:graphicFrame>
      <p:graphicFrame>
        <p:nvGraphicFramePr>
          <p:cNvPr id="9" name="Table 8">
            <a:extLst>
              <a:ext uri="{FF2B5EF4-FFF2-40B4-BE49-F238E27FC236}">
                <a16:creationId xmlns:a16="http://schemas.microsoft.com/office/drawing/2014/main" xmlns="" id="{A1769658-7C26-42F8-8D3A-14BCF2D7EC0F}"/>
              </a:ext>
            </a:extLst>
          </p:cNvPr>
          <p:cNvGraphicFramePr>
            <a:graphicFrameLocks noGrp="1"/>
          </p:cNvGraphicFramePr>
          <p:nvPr>
            <p:extLst>
              <p:ext uri="{D42A27DB-BD31-4B8C-83A1-F6EECF244321}">
                <p14:modId xmlns:p14="http://schemas.microsoft.com/office/powerpoint/2010/main" val="2628008047"/>
              </p:ext>
            </p:extLst>
          </p:nvPr>
        </p:nvGraphicFramePr>
        <p:xfrm>
          <a:off x="1252164" y="1616040"/>
          <a:ext cx="6577200" cy="2773680"/>
        </p:xfrm>
        <a:graphic>
          <a:graphicData uri="http://schemas.openxmlformats.org/drawingml/2006/table">
            <a:tbl>
              <a:tblPr firstRow="1" bandRow="1">
                <a:tableStyleId>{5940675A-B579-460E-94D1-54222C63F5DA}</a:tableStyleId>
              </a:tblPr>
              <a:tblGrid>
                <a:gridCol w="2192400">
                  <a:extLst>
                    <a:ext uri="{9D8B030D-6E8A-4147-A177-3AD203B41FA5}">
                      <a16:colId xmlns:a16="http://schemas.microsoft.com/office/drawing/2014/main" xmlns="" val="937147710"/>
                    </a:ext>
                  </a:extLst>
                </a:gridCol>
                <a:gridCol w="2192400">
                  <a:extLst>
                    <a:ext uri="{9D8B030D-6E8A-4147-A177-3AD203B41FA5}">
                      <a16:colId xmlns:a16="http://schemas.microsoft.com/office/drawing/2014/main" xmlns="" val="3220211735"/>
                    </a:ext>
                  </a:extLst>
                </a:gridCol>
                <a:gridCol w="2192400">
                  <a:extLst>
                    <a:ext uri="{9D8B030D-6E8A-4147-A177-3AD203B41FA5}">
                      <a16:colId xmlns:a16="http://schemas.microsoft.com/office/drawing/2014/main" xmlns="" val="3935495059"/>
                    </a:ext>
                  </a:extLst>
                </a:gridCol>
              </a:tblGrid>
              <a:tr h="344813">
                <a:tc>
                  <a:txBody>
                    <a:bodyPr/>
                    <a:lstStyle/>
                    <a:p>
                      <a:pPr algn="ctr"/>
                      <a:r>
                        <a:rPr lang="en-GB" sz="2000" b="1" dirty="0">
                          <a:latin typeface="Century Gothic" panose="020B0502020202020204" pitchFamily="34" charset="0"/>
                        </a:rPr>
                        <a:t>noun</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verb</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both</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74126702"/>
                  </a:ext>
                </a:extLst>
              </a:tr>
              <a:tr h="344813">
                <a:tc>
                  <a:txBody>
                    <a:bodyPr/>
                    <a:lstStyle/>
                    <a:p>
                      <a:pPr algn="l"/>
                      <a:r>
                        <a:rPr lang="en-GB" sz="2000" b="1" dirty="0">
                          <a:solidFill>
                            <a:srgbClr val="FF0000"/>
                          </a:solidFill>
                          <a:latin typeface="Century Gothic" panose="020B0502020202020204" pitchFamily="34" charset="0"/>
                        </a:rPr>
                        <a:t>mouse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rgbClr val="FF0000"/>
                          </a:solidFill>
                          <a:latin typeface="Century Gothic" panose="020B0502020202020204" pitchFamily="34" charset="0"/>
                        </a:rPr>
                        <a:t>ran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rgbClr val="FF0000"/>
                          </a:solidFill>
                          <a:latin typeface="Century Gothic" panose="020B0502020202020204" pitchFamily="34" charset="0"/>
                        </a:rPr>
                        <a:t>looks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96782383"/>
                  </a:ext>
                </a:extLst>
              </a:tr>
              <a:tr h="344813">
                <a:tc>
                  <a:txBody>
                    <a:bodyPr/>
                    <a:lstStyle/>
                    <a:p>
                      <a:pPr algn="l"/>
                      <a:r>
                        <a:rPr lang="en-GB" sz="2000" b="1">
                          <a:solidFill>
                            <a:srgbClr val="FF0000"/>
                          </a:solidFill>
                          <a:latin typeface="Century Gothic" panose="020B0502020202020204" pitchFamily="34" charset="0"/>
                        </a:rPr>
                        <a:t>elephant</a:t>
                      </a:r>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rgbClr val="FF0000"/>
                          </a:solidFill>
                          <a:latin typeface="Century Gothic" panose="020B0502020202020204" pitchFamily="34" charset="0"/>
                        </a:rPr>
                        <a:t>jumped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rgbClr val="FF0000"/>
                          </a:solidFill>
                          <a:latin typeface="Century Gothic" panose="020B0502020202020204" pitchFamily="34" charset="0"/>
                        </a:rPr>
                        <a:t>drinks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12827315"/>
                  </a:ext>
                </a:extLst>
              </a:tr>
              <a:tr h="344813">
                <a:tc>
                  <a:txBody>
                    <a:bodyPr/>
                    <a:lstStyle/>
                    <a:p>
                      <a:pPr algn="l"/>
                      <a:r>
                        <a:rPr lang="en-GB" sz="2000" b="1" dirty="0">
                          <a:solidFill>
                            <a:srgbClr val="FF0000"/>
                          </a:solidFill>
                          <a:latin typeface="Century Gothic" panose="020B0502020202020204" pitchFamily="34" charset="0"/>
                        </a:rPr>
                        <a:t>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rgbClr val="FF0000"/>
                          </a:solidFill>
                          <a:latin typeface="Century Gothic" panose="020B0502020202020204" pitchFamily="34" charset="0"/>
                        </a:rPr>
                        <a:t>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solidFill>
                            <a:srgbClr val="FF0000"/>
                          </a:solidFill>
                          <a:latin typeface="Century Gothic" panose="020B0502020202020204" pitchFamily="34" charset="0"/>
                        </a:rPr>
                        <a:t>scratch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2696266"/>
                  </a:ext>
                </a:extLst>
              </a:tr>
              <a:tr h="0">
                <a:tc>
                  <a:txBody>
                    <a:bodyPr/>
                    <a:lstStyle/>
                    <a:p>
                      <a:pPr algn="l"/>
                      <a:r>
                        <a:rPr lang="en-GB" sz="2000" b="1" dirty="0">
                          <a:solidFill>
                            <a:srgbClr val="FF0000"/>
                          </a:solidFill>
                          <a:latin typeface="Century Gothic" panose="020B0502020202020204" pitchFamily="34" charset="0"/>
                        </a:rPr>
                        <a:t>pen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17286132"/>
                  </a:ext>
                </a:extLst>
              </a:tr>
              <a:tr h="0">
                <a:tc>
                  <a:txBody>
                    <a:bodyPr/>
                    <a:lstStyle/>
                    <a:p>
                      <a:pPr algn="l"/>
                      <a:r>
                        <a:rPr lang="en-GB" sz="2000" b="1" dirty="0">
                          <a:solidFill>
                            <a:srgbClr val="FF0000"/>
                          </a:solidFill>
                          <a:latin typeface="Century Gothic" panose="020B0502020202020204" pitchFamily="34" charset="0"/>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58172896"/>
                  </a:ext>
                </a:extLst>
              </a:tr>
              <a:tr h="344813">
                <a:tc>
                  <a:txBody>
                    <a:bodyPr/>
                    <a:lstStyle/>
                    <a:p>
                      <a:pPr algn="l"/>
                      <a:r>
                        <a:rPr lang="en-GB" sz="2000" b="1" dirty="0">
                          <a:solidFill>
                            <a:srgbClr val="FF0000"/>
                          </a:solidFill>
                          <a:latin typeface="Century Gothic" panose="020B0502020202020204" pitchFamily="34" charset="0"/>
                        </a:rPr>
                        <a:t>car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2068734"/>
                  </a:ext>
                </a:extLst>
              </a:tr>
            </a:tbl>
          </a:graphicData>
        </a:graphic>
      </p:graphicFrame>
    </p:spTree>
    <p:extLst>
      <p:ext uri="{BB962C8B-B14F-4D97-AF65-F5344CB8AC3E}">
        <p14:creationId xmlns:p14="http://schemas.microsoft.com/office/powerpoint/2010/main" val="379906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verbs and circle the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a:lnSpc>
                <a:spcPct val="150000"/>
              </a:lnSpc>
            </a:pPr>
            <a:r>
              <a:rPr lang="en-GB" sz="3200" b="1" dirty="0">
                <a:solidFill>
                  <a:schemeClr val="tx1"/>
                </a:solidFill>
                <a:latin typeface="Century Gothic" panose="020B0502020202020204" pitchFamily="34" charset="0"/>
              </a:rPr>
              <a:t>Against all odds, the team scored another goal in the final minute so they won the game!</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verbs and circle the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a:lnSpc>
                <a:spcPct val="150000"/>
              </a:lnSpc>
            </a:pPr>
            <a:r>
              <a:rPr lang="en-GB" sz="3200" b="1" dirty="0">
                <a:solidFill>
                  <a:schemeClr val="tx1"/>
                </a:solidFill>
                <a:latin typeface="Century Gothic" panose="020B0502020202020204" pitchFamily="34" charset="0"/>
              </a:rPr>
              <a:t>Against all odds, the </a:t>
            </a:r>
            <a:r>
              <a:rPr lang="en-GB" sz="3200" b="1" dirty="0">
                <a:solidFill>
                  <a:srgbClr val="FF0000"/>
                </a:solidFill>
                <a:latin typeface="Century Gothic" panose="020B0502020202020204" pitchFamily="34" charset="0"/>
              </a:rPr>
              <a:t>team</a:t>
            </a:r>
            <a:r>
              <a:rPr lang="en-GB" sz="3200" b="1" dirty="0">
                <a:solidFill>
                  <a:schemeClr val="tx1"/>
                </a:solidFill>
                <a:latin typeface="Century Gothic" panose="020B0502020202020204" pitchFamily="34" charset="0"/>
              </a:rPr>
              <a:t> </a:t>
            </a:r>
            <a:r>
              <a:rPr lang="en-GB" sz="3200" b="1" u="sng" dirty="0">
                <a:solidFill>
                  <a:srgbClr val="FF0000"/>
                </a:solidFill>
                <a:latin typeface="Century Gothic" panose="020B0502020202020204" pitchFamily="34" charset="0"/>
              </a:rPr>
              <a:t>scored</a:t>
            </a:r>
            <a:r>
              <a:rPr lang="en-GB" sz="3200" b="1" dirty="0">
                <a:solidFill>
                  <a:schemeClr val="tx1"/>
                </a:solidFill>
                <a:latin typeface="Century Gothic" panose="020B0502020202020204" pitchFamily="34" charset="0"/>
              </a:rPr>
              <a:t> another </a:t>
            </a:r>
            <a:r>
              <a:rPr lang="en-GB" sz="3200" b="1" dirty="0">
                <a:solidFill>
                  <a:srgbClr val="FF0000"/>
                </a:solidFill>
                <a:latin typeface="Century Gothic" panose="020B0502020202020204" pitchFamily="34" charset="0"/>
              </a:rPr>
              <a:t>goal</a:t>
            </a:r>
            <a:r>
              <a:rPr lang="en-GB" sz="3200" b="1" dirty="0">
                <a:solidFill>
                  <a:schemeClr val="tx1"/>
                </a:solidFill>
                <a:latin typeface="Century Gothic" panose="020B0502020202020204" pitchFamily="34" charset="0"/>
              </a:rPr>
              <a:t> in the final minute so they </a:t>
            </a:r>
            <a:r>
              <a:rPr lang="en-GB" sz="3200" b="1" u="sng" dirty="0">
                <a:solidFill>
                  <a:srgbClr val="FF0000"/>
                </a:solidFill>
                <a:latin typeface="Century Gothic" panose="020B0502020202020204" pitchFamily="34" charset="0"/>
              </a:rPr>
              <a:t>won</a:t>
            </a:r>
            <a:r>
              <a:rPr lang="en-GB" sz="3200" b="1" dirty="0">
                <a:solidFill>
                  <a:schemeClr val="tx1"/>
                </a:solidFill>
                <a:latin typeface="Century Gothic" panose="020B0502020202020204" pitchFamily="34" charset="0"/>
              </a:rPr>
              <a:t> the </a:t>
            </a:r>
            <a:r>
              <a:rPr lang="en-GB" sz="3200" b="1" dirty="0">
                <a:solidFill>
                  <a:srgbClr val="FF0000"/>
                </a:solidFill>
                <a:latin typeface="Century Gothic" panose="020B0502020202020204" pitchFamily="34" charset="0"/>
              </a:rPr>
              <a:t>game</a:t>
            </a:r>
            <a:r>
              <a:rPr lang="en-GB" sz="3200" b="1" dirty="0">
                <a:solidFill>
                  <a:schemeClr val="tx1"/>
                </a:solidFill>
                <a:latin typeface="Century Gothic" panose="020B0502020202020204" pitchFamily="34" charset="0"/>
              </a:rPr>
              <a:t>!</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Oval 1">
            <a:extLst>
              <a:ext uri="{FF2B5EF4-FFF2-40B4-BE49-F238E27FC236}">
                <a16:creationId xmlns:a16="http://schemas.microsoft.com/office/drawing/2014/main" xmlns="" id="{D075CBCA-0A82-4950-9CF1-43ADC5D04D8F}"/>
              </a:ext>
            </a:extLst>
          </p:cNvPr>
          <p:cNvSpPr/>
          <p:nvPr/>
        </p:nvSpPr>
        <p:spPr>
          <a:xfrm>
            <a:off x="322439" y="2837466"/>
            <a:ext cx="1022762" cy="725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6D8089C1-E4FE-497A-9CF3-356F3F65CFB3}"/>
              </a:ext>
            </a:extLst>
          </p:cNvPr>
          <p:cNvSpPr/>
          <p:nvPr/>
        </p:nvSpPr>
        <p:spPr>
          <a:xfrm>
            <a:off x="322439" y="3612035"/>
            <a:ext cx="1232984" cy="725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xmlns="" id="{8E37DB9F-975B-4349-96A8-30078395461A}"/>
              </a:ext>
            </a:extLst>
          </p:cNvPr>
          <p:cNvSpPr/>
          <p:nvPr/>
        </p:nvSpPr>
        <p:spPr>
          <a:xfrm>
            <a:off x="4366538" y="2111602"/>
            <a:ext cx="1232984" cy="725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29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Punctuate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200000"/>
              </a:lnSpc>
            </a:pPr>
            <a:r>
              <a:rPr lang="en-GB" sz="3000" b="1" dirty="0">
                <a:solidFill>
                  <a:schemeClr val="tx1"/>
                </a:solidFill>
                <a:latin typeface="Century Gothic" panose="020B0502020202020204" pitchFamily="34" charset="0"/>
              </a:rPr>
              <a:t>toast and jam were </a:t>
            </a:r>
            <a:r>
              <a:rPr lang="en-GB" sz="3000" b="1" dirty="0" err="1">
                <a:solidFill>
                  <a:schemeClr val="tx1"/>
                </a:solidFill>
                <a:latin typeface="Century Gothic" panose="020B0502020202020204" pitchFamily="34" charset="0"/>
              </a:rPr>
              <a:t>terrys</a:t>
            </a:r>
            <a:r>
              <a:rPr lang="en-GB" sz="3000" b="1" dirty="0">
                <a:solidFill>
                  <a:schemeClr val="tx1"/>
                </a:solidFill>
                <a:latin typeface="Century Gothic" panose="020B0502020202020204" pitchFamily="34" charset="0"/>
              </a:rPr>
              <a:t> favourite teatime treat when he got full marks on his spelling test</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11055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D424E5EA-DA08-44A3-A8F0-AC554097A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333</TotalTime>
  <Words>1419</Words>
  <Application>Microsoft Office PowerPoint</Application>
  <PresentationFormat>On-screen Show (4:3)</PresentationFormat>
  <Paragraphs>278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cj</cp:lastModifiedBy>
  <cp:revision>1</cp:revision>
  <dcterms:created xsi:type="dcterms:W3CDTF">2018-03-17T10:08:43Z</dcterms:created>
  <dcterms:modified xsi:type="dcterms:W3CDTF">2020-05-31T12:37:50Z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