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2" r:id="rId6"/>
    <p:sldMasterId id="2147483687" r:id="rId7"/>
    <p:sldMasterId id="2147483690" r:id="rId8"/>
    <p:sldMasterId id="2147483695" r:id="rId9"/>
    <p:sldMasterId id="2147483701" r:id="rId10"/>
    <p:sldMasterId id="2147483703" r:id="rId11"/>
    <p:sldMasterId id="2147483708" r:id="rId12"/>
    <p:sldMasterId id="2147483714" r:id="rId13"/>
    <p:sldMasterId id="2147483716" r:id="rId14"/>
    <p:sldMasterId id="2147483721" r:id="rId15"/>
    <p:sldMasterId id="2147483726" r:id="rId16"/>
    <p:sldMasterId id="2147483732" r:id="rId17"/>
    <p:sldMasterId id="2147483737" r:id="rId18"/>
    <p:sldMasterId id="2147483740" r:id="rId19"/>
    <p:sldMasterId id="2147483745" r:id="rId20"/>
    <p:sldMasterId id="2147483751" r:id="rId21"/>
  </p:sldMasterIdLst>
  <p:notesMasterIdLst>
    <p:notesMasterId r:id="rId44"/>
  </p:notesMasterIdLst>
  <p:handoutMasterIdLst>
    <p:handoutMasterId r:id="rId45"/>
  </p:handoutMasterIdLst>
  <p:sldIdLst>
    <p:sldId id="379" r:id="rId22"/>
    <p:sldId id="384" r:id="rId23"/>
    <p:sldId id="386" r:id="rId24"/>
    <p:sldId id="404" r:id="rId25"/>
    <p:sldId id="388" r:id="rId26"/>
    <p:sldId id="406" r:id="rId27"/>
    <p:sldId id="390" r:id="rId28"/>
    <p:sldId id="405" r:id="rId29"/>
    <p:sldId id="392" r:id="rId30"/>
    <p:sldId id="407" r:id="rId31"/>
    <p:sldId id="394" r:id="rId32"/>
    <p:sldId id="408" r:id="rId33"/>
    <p:sldId id="396" r:id="rId34"/>
    <p:sldId id="409" r:id="rId35"/>
    <p:sldId id="398" r:id="rId36"/>
    <p:sldId id="410" r:id="rId37"/>
    <p:sldId id="400" r:id="rId38"/>
    <p:sldId id="411" r:id="rId39"/>
    <p:sldId id="402" r:id="rId40"/>
    <p:sldId id="412" r:id="rId41"/>
    <p:sldId id="416" r:id="rId42"/>
    <p:sldId id="4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u Pille" initials="JdP" lastIdx="23" clrIdx="0">
    <p:extLst/>
  </p:cmAuthor>
  <p:cmAuthor id="2" name="Ed Lang" initials="EL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FC3"/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80754-E322-2878-40B7-18ABEFEBF7B2}" v="1" dt="2018-07-19T12:22:4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6" autoAdjust="0"/>
    <p:restoredTop sz="86444" autoAdjust="0"/>
  </p:normalViewPr>
  <p:slideViewPr>
    <p:cSldViewPr>
      <p:cViewPr>
        <p:scale>
          <a:sx n="57" d="100"/>
          <a:sy n="57" d="100"/>
        </p:scale>
        <p:origin x="-9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4AB0-3CC1-491F-A500-DB703CF1D6A7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2B896-B6BE-447A-BD01-29488DDAB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23/05/2020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9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b="1" dirty="0">
                <a:solidFill>
                  <a:srgbClr val="FFFFFF"/>
                </a:solidFill>
              </a:rPr>
              <a:t>/primary-schools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dirty="0">
                <a:solidFill>
                  <a:srgbClr val="FFFFFF"/>
                </a:solidFill>
              </a:rPr>
              <a:t>/primary-schools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Picture 9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3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6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11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1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3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u="none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u="none" dirty="0">
                <a:solidFill>
                  <a:srgbClr val="095FC3"/>
                </a:solidFill>
              </a:rPr>
              <a:t>/primary-schools</a:t>
            </a:r>
            <a:endParaRPr lang="en-US" sz="1600" b="1" u="none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11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2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19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3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1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7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4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4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b="1" dirty="0">
                <a:solidFill>
                  <a:srgbClr val="FFFFFF"/>
                </a:solidFill>
              </a:rPr>
              <a:t>/primary-schools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144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51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1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7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48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dirty="0">
                <a:solidFill>
                  <a:srgbClr val="095FC3"/>
                </a:solidFill>
              </a:rPr>
              <a:t>/primary-schools</a:t>
            </a:r>
            <a:endParaRPr lang="en-US" sz="1600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4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5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33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3" name="Picture 12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C045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37626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do you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know about the NHS?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Quiz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5. You need to be top of the class in science and go to university to work for the NHS.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7210"/>
              </p:ext>
            </p:extLst>
          </p:nvPr>
        </p:nvGraphicFramePr>
        <p:xfrm>
          <a:off x="683568" y="3635856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False. There are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lots of jobs in the NHS that are not science-based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You don’t need to go to university for them all either. You can enter different jobs in a variety of ways.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Which of these jobs can you do for the NHS?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45942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 algn="ctr">
                        <a:buAutoNum type="arabicPeriod"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Gardener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Driver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27891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Surgeon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Chef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You can do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all of these jobs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and so many more for the NHS.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721252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7. Can men be midwives and nurses? True or false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61303"/>
              </p:ext>
            </p:extLst>
          </p:nvPr>
        </p:nvGraphicFramePr>
        <p:xfrm>
          <a:off x="683568" y="3356992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Yes. Men and women can both be midwives so long as they have all the same training and skills.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8. Which of these jobs can be only be done by a man or a woman?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48878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 algn="ctr">
                        <a:buAutoNum type="arabicPeriod"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Surgeon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Children’s nurse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00545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Paramedic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Doctor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They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can all be done by men or women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Different people will prefer to do different jobs. One might love caring for children and become a nurse for the NHS. Another might choose to train as a surgeon.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56792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9. Everyone has the same opportunities to do a job as each other? True or false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23823"/>
              </p:ext>
            </p:extLst>
          </p:nvPr>
        </p:nvGraphicFramePr>
        <p:xfrm>
          <a:off x="683568" y="3356992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True. Everyone has the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same rights to opportunities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 as each other.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Who employs the most people in the UK?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43744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 McDonalds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National Health Service (NHS)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98600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Tesco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Google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721252"/>
            <a:ext cx="86868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10. The NHS has been helping us for many years, but in which year was it born?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6284"/>
              </p:ext>
            </p:extLst>
          </p:nvPr>
        </p:nvGraphicFramePr>
        <p:xfrm>
          <a:off x="683568" y="301826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a)  1978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b) 1918</a:t>
                      </a:r>
                      <a:endParaRPr lang="en-GB" sz="28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0560"/>
              </p:ext>
            </p:extLst>
          </p:nvPr>
        </p:nvGraphicFramePr>
        <p:xfrm>
          <a:off x="683568" y="481846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c) 1998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d) 1948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d) The NHS was launched in 1948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It was set up to provide free healthcare to everyone and employed 144,000 people in 1948.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did you learn?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Now take a look at the different jobs you could do in the 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Job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C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ards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D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ocument.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3" name="Picture 12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4" name="Picture 13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3832" y="2420888"/>
            <a:ext cx="741459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NHS employs the most people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the UK and is the largest employer in Europe. </a:t>
            </a:r>
          </a:p>
        </p:txBody>
      </p:sp>
    </p:spTree>
    <p:extLst>
      <p:ext uri="{BB962C8B-B14F-4D97-AF65-F5344CB8AC3E}">
        <p14:creationId xmlns:p14="http://schemas.microsoft.com/office/powerpoint/2010/main" val="113437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2. How many children from our school are likely to work for the NHS in the future?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83760"/>
              </p:ext>
            </p:extLst>
          </p:nvPr>
        </p:nvGraphicFramePr>
        <p:xfrm>
          <a:off x="683568" y="2924944"/>
          <a:ext cx="7992888" cy="17678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One person from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our school will work there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One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person from each key stage will work there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59054"/>
              </p:ext>
            </p:extLst>
          </p:nvPr>
        </p:nvGraphicFramePr>
        <p:xfrm>
          <a:off x="683568" y="4725144"/>
          <a:ext cx="7992888" cy="17678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One person in every year group will work there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One person in nearly every class will work there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1.7 million people work for the NHS in the UK which means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someone in every class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 is likely to work for the NHS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05228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3. If there were 100 NHS workers in a room, how many do you think would be doctors, nurses and midwives?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42708"/>
              </p:ext>
            </p:extLst>
          </p:nvPr>
        </p:nvGraphicFramePr>
        <p:xfrm>
          <a:off x="683568" y="3162280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All of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them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More than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half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14284"/>
              </p:ext>
            </p:extLst>
          </p:nvPr>
        </p:nvGraphicFramePr>
        <p:xfrm>
          <a:off x="683568" y="4962480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Half of them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Less than half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Less than half. It’s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not just doctors, nurses and midwives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in the NHS. A lot of jobs have nothing to do with blood whatsoever!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4. How many different types of jobs or roles are there in the NHS?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64862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Over 350 different jobs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Around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250 different jobs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19767"/>
              </p:ext>
            </p:extLst>
          </p:nvPr>
        </p:nvGraphicFramePr>
        <p:xfrm>
          <a:off x="683568" y="47251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Almost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100 different jobs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Under 50 different jobs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There are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over 350 jobs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to explore in the NHS.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8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8" ma:contentTypeDescription="Create a new document." ma:contentTypeScope="" ma:versionID="0fa6d158c697c4af736cba0098567df7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a33e13c18a94236a9c13233bb9c4cdd2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A6DEE-7A91-4D36-B70E-9D9CBCD64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C55F2-EB9E-4EFD-80CD-EB406631F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BEFDE-F8E4-40CF-A6C3-AEB72CE59712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b246be7-fe4a-4442-b37a-e696c52f782b"/>
    <ds:schemaRef ds:uri="http://schemas.microsoft.com/office/2006/documentManagement/types"/>
    <ds:schemaRef ds:uri="49b40b59-b3c4-41fc-857f-9f1632628c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528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1_Custom Design</vt:lpstr>
      <vt:lpstr>2_Custom Design</vt:lpstr>
      <vt:lpstr>6_Custom Design</vt:lpstr>
      <vt:lpstr>15_Custom Design</vt:lpstr>
      <vt:lpstr>7_Custom Design</vt:lpstr>
      <vt:lpstr>9_Custom Design</vt:lpstr>
      <vt:lpstr>11_Custom Design</vt:lpstr>
      <vt:lpstr>8_Custom Design</vt:lpstr>
      <vt:lpstr>10_Custom Design</vt:lpstr>
      <vt:lpstr>12_Custom Design</vt:lpstr>
      <vt:lpstr>13_Custom Design</vt:lpstr>
      <vt:lpstr>3_Custom Design</vt:lpstr>
      <vt:lpstr>14_Custom Design</vt:lpstr>
      <vt:lpstr>4_Custom Design</vt:lpstr>
      <vt:lpstr>16_Custom Design</vt:lpstr>
      <vt:lpstr>5_Custom Design</vt:lpstr>
      <vt:lpstr>17_Custom Design</vt:lpstr>
      <vt:lpstr>18_Custom Design</vt:lpstr>
      <vt:lpstr>What do you know about the NHS?</vt:lpstr>
      <vt:lpstr>PowerPoint Presentation</vt:lpstr>
      <vt:lpstr>PowerPoint Presentation</vt:lpstr>
      <vt:lpstr>PowerPoint Presentation</vt:lpstr>
      <vt:lpstr>1.7 million people work for the NHS in the UK which means someone in every class is likely to work for the NHS in the future.</vt:lpstr>
      <vt:lpstr>PowerPoint Presentation</vt:lpstr>
      <vt:lpstr>Less than half. It’s not just doctors, nurses and midwives in the NHS. A lot of jobs have nothing to do with blood whatsoever!</vt:lpstr>
      <vt:lpstr>PowerPoint Presentation</vt:lpstr>
      <vt:lpstr>There are over 350 jobs to explore in the NHS. </vt:lpstr>
      <vt:lpstr>PowerPoint Presentation</vt:lpstr>
      <vt:lpstr>False. There are lots of jobs in the NHS that are not science-based. You don’t need to go to university for them all either. You can enter different jobs in a variety of ways. </vt:lpstr>
      <vt:lpstr>PowerPoint Presentation</vt:lpstr>
      <vt:lpstr>You can do all of these jobs and so many more for the NHS. </vt:lpstr>
      <vt:lpstr>PowerPoint Presentation</vt:lpstr>
      <vt:lpstr>Yes. Men and women can both be midwives so long as they have all the same training and skills.</vt:lpstr>
      <vt:lpstr>PowerPoint Presentation</vt:lpstr>
      <vt:lpstr> They can all be done by men or women. Different people will prefer to do different jobs. One might love caring for children and become a nurse for the NHS. Another might choose to train as a surgeon.</vt:lpstr>
      <vt:lpstr>PowerPoint Presentation</vt:lpstr>
      <vt:lpstr>True. Everyone has the same rights to opportunities as each other.  </vt:lpstr>
      <vt:lpstr>PowerPoint Presentation</vt:lpstr>
      <vt:lpstr>d) The NHS was launched in 1948  It was set up to provide free healthcare to everyone and employed 144,000 people in 1948.</vt:lpstr>
      <vt:lpstr>What did you learn?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cj</cp:lastModifiedBy>
  <cp:revision>174</cp:revision>
  <dcterms:created xsi:type="dcterms:W3CDTF">2017-11-02T11:15:18Z</dcterms:created>
  <dcterms:modified xsi:type="dcterms:W3CDTF">2020-05-23T13:05:15Z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