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1" r:id="rId2"/>
  </p:sldIdLst>
  <p:sldSz cx="9601200" cy="12801600" type="A3"/>
  <p:notesSz cx="6797675" cy="9926638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</p:embeddedFontLst>
  <p:defaultTextStyle>
    <a:defPPr>
      <a:defRPr lang="en-US"/>
    </a:defPPr>
    <a:lvl1pPr marL="0" algn="l" defTabSz="63996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965" algn="l" defTabSz="63996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930" algn="l" defTabSz="63996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894" algn="l" defTabSz="63996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858" algn="l" defTabSz="63996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822" algn="l" defTabSz="63996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787" algn="l" defTabSz="63996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9752" algn="l" defTabSz="63996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9717" algn="l" defTabSz="63996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1C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3137" autoAdjust="0"/>
    <p:restoredTop sz="95126" autoAdjust="0"/>
  </p:normalViewPr>
  <p:slideViewPr>
    <p:cSldViewPr snapToGrid="0" snapToObjects="1">
      <p:cViewPr>
        <p:scale>
          <a:sx n="60" d="100"/>
          <a:sy n="60" d="100"/>
        </p:scale>
        <p:origin x="-1302" y="-30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-3846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handoutMaster" Target="handoutMasters/handout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375DF9-EF64-4CBF-BEF2-26F146AFA897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2EA23F-724A-42EB-8901-E5C82962C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542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773E7B-9DAD-8F49-B64E-F4C3EA27C908}" type="datetimeFigureOut">
              <a:rPr lang="en-US" smtClean="0"/>
              <a:t>5/31/2020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891E9-40C0-1B47-B6E0-CFB047282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511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7932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" y="11865188"/>
            <a:ext cx="2240280" cy="681567"/>
          </a:xfrm>
          <a:prstGeom prst="rect">
            <a:avLst/>
          </a:prstGeom>
        </p:spPr>
        <p:txBody>
          <a:bodyPr/>
          <a:lstStyle/>
          <a:p>
            <a:fld id="{9DC06C6B-A5D3-FB4B-B615-CB95B28144DD}" type="datetimeFigureOut">
              <a:rPr lang="en-US" smtClean="0"/>
              <a:t>5/31/2020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0410" y="11865188"/>
            <a:ext cx="3040380" cy="68156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80860" y="11865188"/>
            <a:ext cx="2240280" cy="681567"/>
          </a:xfrm>
          <a:prstGeom prst="rect">
            <a:avLst/>
          </a:prstGeom>
        </p:spPr>
        <p:txBody>
          <a:bodyPr/>
          <a:lstStyle/>
          <a:p>
            <a:fld id="{FAD19AFA-A112-3A4E-A4C5-7E48CB1A7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474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7" y="957158"/>
            <a:ext cx="2268616" cy="20387733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8" y="957158"/>
            <a:ext cx="6645831" cy="2038773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" y="11865188"/>
            <a:ext cx="2240280" cy="681567"/>
          </a:xfrm>
          <a:prstGeom prst="rect">
            <a:avLst/>
          </a:prstGeom>
        </p:spPr>
        <p:txBody>
          <a:bodyPr/>
          <a:lstStyle/>
          <a:p>
            <a:fld id="{9DC06C6B-A5D3-FB4B-B615-CB95B28144DD}" type="datetimeFigureOut">
              <a:rPr lang="en-US" smtClean="0"/>
              <a:t>5/31/2020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0410" y="11865188"/>
            <a:ext cx="3040380" cy="68156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80860" y="11865188"/>
            <a:ext cx="2240280" cy="681567"/>
          </a:xfrm>
          <a:prstGeom prst="rect">
            <a:avLst/>
          </a:prstGeom>
        </p:spPr>
        <p:txBody>
          <a:bodyPr/>
          <a:lstStyle/>
          <a:p>
            <a:fld id="{FAD19AFA-A112-3A4E-A4C5-7E48CB1A7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31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046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5952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5537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6609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9653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80060" y="11865188"/>
            <a:ext cx="2240280" cy="681567"/>
          </a:xfrm>
          <a:prstGeom prst="rect">
            <a:avLst/>
          </a:prstGeom>
        </p:spPr>
        <p:txBody>
          <a:bodyPr/>
          <a:lstStyle/>
          <a:p>
            <a:fld id="{9DC06C6B-A5D3-FB4B-B615-CB95B28144DD}" type="datetimeFigureOut">
              <a:rPr lang="en-US" smtClean="0"/>
              <a:t>5/31/2020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0410" y="11865188"/>
            <a:ext cx="3040380" cy="68156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80860" y="11865188"/>
            <a:ext cx="2240280" cy="681567"/>
          </a:xfrm>
          <a:prstGeom prst="rect">
            <a:avLst/>
          </a:prstGeom>
        </p:spPr>
        <p:txBody>
          <a:bodyPr/>
          <a:lstStyle/>
          <a:p>
            <a:fld id="{FAD19AFA-A112-3A4E-A4C5-7E48CB1A7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37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509693"/>
            <a:ext cx="3158729" cy="2169160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3" y="509694"/>
            <a:ext cx="5367338" cy="10925812"/>
          </a:xfrm>
          <a:prstGeom prst="rect">
            <a:avLst/>
          </a:prstGeo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3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2678854"/>
            <a:ext cx="3158729" cy="87566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2pPr marL="639965" indent="0">
              <a:buNone/>
              <a:defRPr sz="1700"/>
            </a:lvl2pPr>
            <a:lvl3pPr marL="1279930" indent="0">
              <a:buNone/>
              <a:defRPr sz="1300"/>
            </a:lvl3pPr>
            <a:lvl4pPr marL="1919894" indent="0">
              <a:buNone/>
              <a:defRPr sz="1300"/>
            </a:lvl4pPr>
            <a:lvl5pPr marL="2559858" indent="0">
              <a:buNone/>
              <a:defRPr sz="1300"/>
            </a:lvl5pPr>
            <a:lvl6pPr marL="3199822" indent="0">
              <a:buNone/>
              <a:defRPr sz="1300"/>
            </a:lvl6pPr>
            <a:lvl7pPr marL="3839787" indent="0">
              <a:buNone/>
              <a:defRPr sz="1300"/>
            </a:lvl7pPr>
            <a:lvl8pPr marL="4479752" indent="0">
              <a:buNone/>
              <a:defRPr sz="1300"/>
            </a:lvl8pPr>
            <a:lvl9pPr marL="5119717" indent="0">
              <a:buNone/>
              <a:defRPr sz="13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80060" y="11865188"/>
            <a:ext cx="2240280" cy="681567"/>
          </a:xfrm>
          <a:prstGeom prst="rect">
            <a:avLst/>
          </a:prstGeom>
        </p:spPr>
        <p:txBody>
          <a:bodyPr/>
          <a:lstStyle/>
          <a:p>
            <a:fld id="{9DC06C6B-A5D3-FB4B-B615-CB95B28144DD}" type="datetimeFigureOut">
              <a:rPr lang="en-US" smtClean="0"/>
              <a:t>5/31/2020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0410" y="11865188"/>
            <a:ext cx="3040380" cy="68156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80860" y="11865188"/>
            <a:ext cx="2240280" cy="681567"/>
          </a:xfrm>
          <a:prstGeom prst="rect">
            <a:avLst/>
          </a:prstGeom>
        </p:spPr>
        <p:txBody>
          <a:bodyPr/>
          <a:lstStyle/>
          <a:p>
            <a:fld id="{FAD19AFA-A112-3A4E-A4C5-7E48CB1A7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372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2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/>
            </a:lvl1pPr>
            <a:lvl2pPr marL="639965" indent="0">
              <a:buNone/>
              <a:defRPr sz="3900"/>
            </a:lvl2pPr>
            <a:lvl3pPr marL="1279930" indent="0">
              <a:buNone/>
              <a:defRPr sz="3300"/>
            </a:lvl3pPr>
            <a:lvl4pPr marL="1919894" indent="0">
              <a:buNone/>
              <a:defRPr sz="2800"/>
            </a:lvl4pPr>
            <a:lvl5pPr marL="2559858" indent="0">
              <a:buNone/>
              <a:defRPr sz="2800"/>
            </a:lvl5pPr>
            <a:lvl6pPr marL="3199822" indent="0">
              <a:buNone/>
              <a:defRPr sz="2800"/>
            </a:lvl6pPr>
            <a:lvl7pPr marL="3839787" indent="0">
              <a:buNone/>
              <a:defRPr sz="2800"/>
            </a:lvl7pPr>
            <a:lvl8pPr marL="4479752" indent="0">
              <a:buNone/>
              <a:defRPr sz="2800"/>
            </a:lvl8pPr>
            <a:lvl9pPr marL="5119717" indent="0">
              <a:buNone/>
              <a:defRPr sz="2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2pPr marL="639965" indent="0">
              <a:buNone/>
              <a:defRPr sz="1700"/>
            </a:lvl2pPr>
            <a:lvl3pPr marL="1279930" indent="0">
              <a:buNone/>
              <a:defRPr sz="1300"/>
            </a:lvl3pPr>
            <a:lvl4pPr marL="1919894" indent="0">
              <a:buNone/>
              <a:defRPr sz="1300"/>
            </a:lvl4pPr>
            <a:lvl5pPr marL="2559858" indent="0">
              <a:buNone/>
              <a:defRPr sz="1300"/>
            </a:lvl5pPr>
            <a:lvl6pPr marL="3199822" indent="0">
              <a:buNone/>
              <a:defRPr sz="1300"/>
            </a:lvl6pPr>
            <a:lvl7pPr marL="3839787" indent="0">
              <a:buNone/>
              <a:defRPr sz="1300"/>
            </a:lvl7pPr>
            <a:lvl8pPr marL="4479752" indent="0">
              <a:buNone/>
              <a:defRPr sz="1300"/>
            </a:lvl8pPr>
            <a:lvl9pPr marL="5119717" indent="0">
              <a:buNone/>
              <a:defRPr sz="13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80060" y="11865188"/>
            <a:ext cx="2240280" cy="681567"/>
          </a:xfrm>
          <a:prstGeom prst="rect">
            <a:avLst/>
          </a:prstGeom>
        </p:spPr>
        <p:txBody>
          <a:bodyPr/>
          <a:lstStyle/>
          <a:p>
            <a:fld id="{9DC06C6B-A5D3-FB4B-B615-CB95B28144DD}" type="datetimeFigureOut">
              <a:rPr lang="en-US" smtClean="0"/>
              <a:t>5/31/2020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0410" y="11865188"/>
            <a:ext cx="3040380" cy="68156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80860" y="11865188"/>
            <a:ext cx="2240280" cy="681567"/>
          </a:xfrm>
          <a:prstGeom prst="rect">
            <a:avLst/>
          </a:prstGeom>
        </p:spPr>
        <p:txBody>
          <a:bodyPr/>
          <a:lstStyle/>
          <a:p>
            <a:fld id="{FAD19AFA-A112-3A4E-A4C5-7E48CB1A7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5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9027"/>
            <a:ext cx="9601198" cy="1281062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173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126126" y="117097"/>
            <a:ext cx="9348948" cy="12543856"/>
          </a:xfrm>
          <a:prstGeom prst="rect">
            <a:avLst/>
          </a:prstGeom>
          <a:solidFill>
            <a:srgbClr val="FFFFFF"/>
          </a:solidFill>
          <a:ln w="28575" cap="rnd">
            <a:solidFill>
              <a:schemeClr val="tx2">
                <a:lumMod val="75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259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39965" rtl="0" eaLnBrk="1" latinLnBrk="0" hangingPunct="1">
        <a:spcBef>
          <a:spcPct val="0"/>
        </a:spcBef>
        <a:buNone/>
        <a:defRPr sz="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9974" indent="-479974" algn="l" defTabSz="639965" rtl="0" eaLnBrk="1" latinLnBrk="0" hangingPunct="1">
        <a:spcBef>
          <a:spcPct val="20000"/>
        </a:spcBef>
        <a:buFont typeface="Arial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942" indent="-399977" algn="l" defTabSz="639965" rtl="0" eaLnBrk="1" latinLnBrk="0" hangingPunct="1">
        <a:spcBef>
          <a:spcPct val="20000"/>
        </a:spcBef>
        <a:buFont typeface="Arial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99912" indent="-319982" algn="l" defTabSz="639965" rtl="0" eaLnBrk="1" latinLnBrk="0" hangingPunct="1">
        <a:spcBef>
          <a:spcPct val="20000"/>
        </a:spcBef>
        <a:buFont typeface="Arial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875" indent="-319982" algn="l" defTabSz="639965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840" indent="-319982" algn="l" defTabSz="639965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19805" indent="-319982" algn="l" defTabSz="639965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59770" indent="-319982" algn="l" defTabSz="639965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734" indent="-319982" algn="l" defTabSz="639965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39699" indent="-319982" algn="l" defTabSz="639965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9965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65" algn="l" defTabSz="639965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930" algn="l" defTabSz="639965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894" algn="l" defTabSz="639965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858" algn="l" defTabSz="639965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9822" algn="l" defTabSz="639965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9787" algn="l" defTabSz="639965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9752" algn="l" defTabSz="639965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19717" algn="l" defTabSz="639965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8128" y="213913"/>
            <a:ext cx="4550895" cy="826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SHARING KNOWLEDGE</a:t>
            </a:r>
          </a:p>
        </p:txBody>
      </p:sp>
      <p:sp>
        <p:nvSpPr>
          <p:cNvPr id="3" name="Rectangle 2"/>
          <p:cNvSpPr/>
          <p:nvPr/>
        </p:nvSpPr>
        <p:spPr>
          <a:xfrm>
            <a:off x="4937447" y="213913"/>
            <a:ext cx="4422902" cy="826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indent="-228600">
              <a:buFont typeface="+mj-lt"/>
              <a:buAutoNum type="arabicPeriod"/>
            </a:pPr>
            <a:r>
              <a:rPr lang="en-GB" sz="1200" dirty="0"/>
              <a:t>Complete each question. 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dirty="0"/>
              <a:t>If you struggle ask a family member for help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5412" y="1297846"/>
            <a:ext cx="2246202" cy="1712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9850" y="1297846"/>
            <a:ext cx="2246202" cy="1712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78727" y="1297846"/>
            <a:ext cx="2246202" cy="1712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44288" y="1297846"/>
            <a:ext cx="2246202" cy="1712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424722" y="1413303"/>
            <a:ext cx="1770286" cy="436777"/>
          </a:xfrm>
          <a:prstGeom prst="rect">
            <a:avLst/>
          </a:prstGeom>
          <a:ln>
            <a:solidFill>
              <a:schemeClr val="bg1"/>
            </a:solidFill>
            <a:prstDash val="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200" dirty="0"/>
              <a:t>Name a county beginning with 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09416" y="1413303"/>
            <a:ext cx="1770286" cy="436777"/>
          </a:xfrm>
          <a:prstGeom prst="rect">
            <a:avLst/>
          </a:prstGeom>
          <a:ln>
            <a:solidFill>
              <a:schemeClr val="bg1"/>
            </a:solidFill>
            <a:prstDash val="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200" dirty="0"/>
              <a:t>Who is the current Prime Minister?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5463" y="1413303"/>
            <a:ext cx="1965531" cy="436777"/>
          </a:xfrm>
          <a:prstGeom prst="rect">
            <a:avLst/>
          </a:prstGeom>
          <a:ln>
            <a:solidFill>
              <a:schemeClr val="bg1"/>
            </a:solidFill>
            <a:prstDash val="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200" dirty="0"/>
              <a:t>Name a subject begin</a:t>
            </a:r>
            <a:r>
              <a:rPr lang="en-US" sz="1200" dirty="0"/>
              <a:t>n</a:t>
            </a:r>
            <a:r>
              <a:rPr lang="en-GB" sz="1200" dirty="0" err="1"/>
              <a:t>ing</a:t>
            </a:r>
            <a:r>
              <a:rPr lang="en-GB" sz="1200" dirty="0"/>
              <a:t> with C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353277" y="1413303"/>
            <a:ext cx="2007071" cy="436777"/>
          </a:xfrm>
          <a:prstGeom prst="rect">
            <a:avLst/>
          </a:prstGeom>
          <a:noFill/>
          <a:ln>
            <a:solidFill>
              <a:schemeClr val="bg1"/>
            </a:solidFill>
            <a:prstDash val="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200" dirty="0"/>
              <a:t>What month is my Birthday?</a:t>
            </a:r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5412" y="3396254"/>
            <a:ext cx="2246202" cy="1712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9850" y="3396254"/>
            <a:ext cx="2246202" cy="1712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78727" y="3396254"/>
            <a:ext cx="2246202" cy="1712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44288" y="3396254"/>
            <a:ext cx="2246202" cy="1712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424722" y="3511711"/>
            <a:ext cx="1770286" cy="436777"/>
          </a:xfrm>
          <a:prstGeom prst="rect">
            <a:avLst/>
          </a:prstGeom>
          <a:ln>
            <a:solidFill>
              <a:schemeClr val="bg1"/>
            </a:solidFill>
            <a:prstDash val="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200" dirty="0"/>
              <a:t>Name five different fruits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709416" y="3511711"/>
            <a:ext cx="1770286" cy="436777"/>
          </a:xfrm>
          <a:prstGeom prst="rect">
            <a:avLst/>
          </a:prstGeom>
          <a:ln>
            <a:solidFill>
              <a:schemeClr val="bg1"/>
            </a:solidFill>
            <a:prstDash val="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200" dirty="0"/>
              <a:t>Name two political parties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025463" y="3511711"/>
            <a:ext cx="1965531" cy="436777"/>
          </a:xfrm>
          <a:prstGeom prst="rect">
            <a:avLst/>
          </a:prstGeom>
          <a:ln>
            <a:solidFill>
              <a:schemeClr val="bg1"/>
            </a:solidFill>
            <a:prstDash val="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200" dirty="0"/>
              <a:t>Which football team won the premier league in 2018?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353277" y="3511711"/>
            <a:ext cx="2007071" cy="436777"/>
          </a:xfrm>
          <a:prstGeom prst="rect">
            <a:avLst/>
          </a:prstGeom>
          <a:noFill/>
          <a:ln>
            <a:solidFill>
              <a:schemeClr val="bg1"/>
            </a:solidFill>
            <a:prstDash val="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200" dirty="0"/>
              <a:t>Name two types of dog</a:t>
            </a:r>
          </a:p>
        </p:txBody>
      </p:sp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5412" y="5463974"/>
            <a:ext cx="2246202" cy="1712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2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9850" y="5463974"/>
            <a:ext cx="2246202" cy="1712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78727" y="5463974"/>
            <a:ext cx="2246202" cy="1712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44288" y="5463974"/>
            <a:ext cx="2246202" cy="1712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443308" y="5579431"/>
            <a:ext cx="1770286" cy="436777"/>
          </a:xfrm>
          <a:prstGeom prst="rect">
            <a:avLst/>
          </a:prstGeom>
          <a:ln>
            <a:solidFill>
              <a:schemeClr val="bg1"/>
            </a:solidFill>
            <a:prstDash val="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200" dirty="0"/>
              <a:t>Name the three primary colours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728002" y="5579431"/>
            <a:ext cx="1770286" cy="436777"/>
          </a:xfrm>
          <a:prstGeom prst="rect">
            <a:avLst/>
          </a:prstGeom>
          <a:ln>
            <a:solidFill>
              <a:schemeClr val="bg1"/>
            </a:solidFill>
            <a:prstDash val="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200" dirty="0"/>
              <a:t>Name the 4 countries that make up the UK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44049" y="5579431"/>
            <a:ext cx="1965531" cy="436777"/>
          </a:xfrm>
          <a:prstGeom prst="rect">
            <a:avLst/>
          </a:prstGeom>
          <a:ln>
            <a:solidFill>
              <a:schemeClr val="bg1"/>
            </a:solidFill>
            <a:prstDash val="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200" dirty="0"/>
              <a:t>Name four superheroes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371863" y="5579431"/>
            <a:ext cx="2007071" cy="436777"/>
          </a:xfrm>
          <a:prstGeom prst="rect">
            <a:avLst/>
          </a:prstGeom>
          <a:noFill/>
          <a:ln>
            <a:solidFill>
              <a:schemeClr val="bg1"/>
            </a:solidFill>
            <a:prstDash val="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200" dirty="0"/>
              <a:t>Name five Disney films </a:t>
            </a:r>
          </a:p>
        </p:txBody>
      </p:sp>
      <p:pic>
        <p:nvPicPr>
          <p:cNvPr id="30" name="Picture 6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5412" y="7583906"/>
            <a:ext cx="2246202" cy="1712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30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9850" y="7583906"/>
            <a:ext cx="2246202" cy="1712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6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78727" y="7583906"/>
            <a:ext cx="2246202" cy="1712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6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44288" y="7583906"/>
            <a:ext cx="2246202" cy="1712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Rectangle 33"/>
          <p:cNvSpPr/>
          <p:nvPr/>
        </p:nvSpPr>
        <p:spPr>
          <a:xfrm>
            <a:off x="443308" y="7699363"/>
            <a:ext cx="1770286" cy="436777"/>
          </a:xfrm>
          <a:prstGeom prst="rect">
            <a:avLst/>
          </a:prstGeom>
          <a:ln>
            <a:solidFill>
              <a:schemeClr val="bg1"/>
            </a:solidFill>
            <a:prstDash val="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200" dirty="0"/>
              <a:t>What is the capital city of Spain?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728002" y="7699363"/>
            <a:ext cx="1770286" cy="436777"/>
          </a:xfrm>
          <a:prstGeom prst="rect">
            <a:avLst/>
          </a:prstGeom>
          <a:ln>
            <a:solidFill>
              <a:schemeClr val="bg1"/>
            </a:solidFill>
            <a:prstDash val="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200" dirty="0"/>
              <a:t>What is the square root of 64?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044049" y="7699363"/>
            <a:ext cx="1965531" cy="436777"/>
          </a:xfrm>
          <a:prstGeom prst="rect">
            <a:avLst/>
          </a:prstGeom>
          <a:ln>
            <a:solidFill>
              <a:schemeClr val="bg1"/>
            </a:solidFill>
            <a:prstDash val="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200" dirty="0"/>
              <a:t>Name three ways you can cook eggs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371863" y="7699363"/>
            <a:ext cx="2007071" cy="436777"/>
          </a:xfrm>
          <a:prstGeom prst="rect">
            <a:avLst/>
          </a:prstGeom>
          <a:noFill/>
          <a:ln>
            <a:solidFill>
              <a:schemeClr val="bg1"/>
            </a:solidFill>
            <a:prstDash val="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200" dirty="0"/>
              <a:t>N</a:t>
            </a:r>
            <a:r>
              <a:rPr lang="en-US" sz="1200" dirty="0"/>
              <a:t>a</a:t>
            </a:r>
            <a:r>
              <a:rPr lang="en-GB" sz="1200" dirty="0"/>
              <a:t>me four different religions</a:t>
            </a:r>
          </a:p>
        </p:txBody>
      </p:sp>
      <p:pic>
        <p:nvPicPr>
          <p:cNvPr id="38" name="Picture 6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5412" y="9713671"/>
            <a:ext cx="2246202" cy="1712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38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9850" y="9713671"/>
            <a:ext cx="2246202" cy="1712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6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78727" y="9713671"/>
            <a:ext cx="2246202" cy="1712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6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44288" y="9713671"/>
            <a:ext cx="2246202" cy="1712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" name="Rectangle 41"/>
          <p:cNvSpPr/>
          <p:nvPr/>
        </p:nvSpPr>
        <p:spPr>
          <a:xfrm>
            <a:off x="460851" y="9829128"/>
            <a:ext cx="1770286" cy="436777"/>
          </a:xfrm>
          <a:prstGeom prst="rect">
            <a:avLst/>
          </a:prstGeom>
          <a:ln>
            <a:solidFill>
              <a:schemeClr val="bg1"/>
            </a:solidFill>
            <a:prstDash val="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200" dirty="0"/>
              <a:t>Name two plays written by Shakespeare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745545" y="9829128"/>
            <a:ext cx="1770286" cy="436777"/>
          </a:xfrm>
          <a:prstGeom prst="rect">
            <a:avLst/>
          </a:prstGeom>
          <a:ln>
            <a:solidFill>
              <a:schemeClr val="bg1"/>
            </a:solidFill>
            <a:prstDash val="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200" dirty="0"/>
              <a:t>How many minutes are in a football match?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061592" y="9829128"/>
            <a:ext cx="1965531" cy="436777"/>
          </a:xfrm>
          <a:prstGeom prst="rect">
            <a:avLst/>
          </a:prstGeom>
          <a:ln>
            <a:solidFill>
              <a:schemeClr val="bg1"/>
            </a:solidFill>
            <a:prstDash val="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200" dirty="0"/>
              <a:t>What is the square root of 169?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389406" y="9829128"/>
            <a:ext cx="2007071" cy="436777"/>
          </a:xfrm>
          <a:prstGeom prst="rect">
            <a:avLst/>
          </a:prstGeom>
          <a:noFill/>
          <a:ln>
            <a:solidFill>
              <a:schemeClr val="bg1"/>
            </a:solidFill>
            <a:prstDash val="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200" dirty="0"/>
              <a:t>Name five </a:t>
            </a:r>
            <a:r>
              <a:rPr lang="en-GB" sz="1200" dirty="0" err="1"/>
              <a:t>Pokemon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601205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1913</TotalTime>
  <Words>141</Words>
  <Application>Microsoft Office PowerPoint</Application>
  <PresentationFormat>A3 Paper (297x420 mm)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cj</cp:lastModifiedBy>
  <cp:revision>192</cp:revision>
  <cp:lastPrinted>2018-06-21T13:15:28Z</cp:lastPrinted>
  <dcterms:created xsi:type="dcterms:W3CDTF">2018-05-31T08:38:43Z</dcterms:created>
  <dcterms:modified xsi:type="dcterms:W3CDTF">2020-05-31T12:00:24Z</dcterms:modified>
</cp:coreProperties>
</file>