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98D7-D5F8-4C5F-97F8-3BC35AF1F5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B4B5-CF82-473A-B684-9D4CB0CB3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90805_105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8765"/>
            <a:ext cx="4968552" cy="6624737"/>
          </a:xfrm>
        </p:spPr>
      </p:pic>
      <p:sp>
        <p:nvSpPr>
          <p:cNvPr id="7" name="TextBox 6"/>
          <p:cNvSpPr txBox="1"/>
          <p:nvPr/>
        </p:nvSpPr>
        <p:spPr>
          <a:xfrm>
            <a:off x="179512" y="404664"/>
            <a:ext cx="2123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Our boat trip to the </a:t>
            </a:r>
            <a:r>
              <a:rPr lang="en-GB" sz="3200" dirty="0" err="1" smtClean="0"/>
              <a:t>Farne</a:t>
            </a:r>
            <a:r>
              <a:rPr lang="en-GB" sz="3200" dirty="0" smtClean="0"/>
              <a:t> Islands.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692696"/>
            <a:ext cx="2736304" cy="388843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Grace Darling remembered in St </a:t>
            </a:r>
            <a:r>
              <a:rPr lang="en-GB" sz="3600" dirty="0"/>
              <a:t>A</a:t>
            </a:r>
            <a:r>
              <a:rPr lang="en-GB" sz="3600" dirty="0" smtClean="0"/>
              <a:t>iden’s Church of </a:t>
            </a:r>
            <a:r>
              <a:rPr lang="en-GB" sz="3600" dirty="0" err="1" smtClean="0"/>
              <a:t>Bamburgh</a:t>
            </a:r>
            <a:r>
              <a:rPr lang="en-GB" sz="3600" dirty="0" smtClean="0"/>
              <a:t> in the stained glass windows.</a:t>
            </a:r>
            <a:endParaRPr lang="en-US" sz="3600" dirty="0"/>
          </a:p>
        </p:txBody>
      </p:sp>
      <p:pic>
        <p:nvPicPr>
          <p:cNvPr id="6" name="Content Placeholder 5" descr="IMG_20190809_163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5040560" cy="672074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The oldest lighthouse where Grace Darling first lived. </a:t>
            </a:r>
            <a:r>
              <a:rPr lang="en-GB" sz="3200" dirty="0" err="1" smtClean="0"/>
              <a:t>Brownsman</a:t>
            </a:r>
            <a:r>
              <a:rPr lang="en-GB" sz="3200" dirty="0" smtClean="0"/>
              <a:t> lighthouse.</a:t>
            </a:r>
            <a:endParaRPr lang="en-US" sz="3200" dirty="0"/>
          </a:p>
        </p:txBody>
      </p:sp>
      <p:pic>
        <p:nvPicPr>
          <p:cNvPr id="4" name="Content Placeholder 3" descr="IMG_20190805_11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0104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100" dirty="0" err="1" smtClean="0"/>
              <a:t>Longstone</a:t>
            </a:r>
            <a:r>
              <a:rPr lang="en-GB" sz="3100" dirty="0" smtClean="0"/>
              <a:t> lighthouse where Grace Darling moved to with her family and where the rescue took place</a:t>
            </a:r>
            <a:r>
              <a:rPr lang="en-GB" dirty="0" smtClean="0"/>
              <a:t>. </a:t>
            </a:r>
            <a:r>
              <a:rPr lang="en-GB" sz="2700" dirty="0" smtClean="0"/>
              <a:t>7 miles from shore.</a:t>
            </a:r>
            <a:endParaRPr lang="en-US" dirty="0"/>
          </a:p>
        </p:txBody>
      </p:sp>
      <p:pic>
        <p:nvPicPr>
          <p:cNvPr id="4" name="Content Placeholder 3" descr="IMG_20190805_111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10400" cy="5257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new lighthouse is still in use today.</a:t>
            </a:r>
            <a:endParaRPr lang="en-US" dirty="0"/>
          </a:p>
        </p:txBody>
      </p:sp>
      <p:pic>
        <p:nvPicPr>
          <p:cNvPr id="4" name="Content Placeholder 3" descr="IMG_20190805_114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356309" cy="55172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78098"/>
          </a:xfrm>
        </p:spPr>
        <p:txBody>
          <a:bodyPr>
            <a:noAutofit/>
          </a:bodyPr>
          <a:lstStyle/>
          <a:p>
            <a:r>
              <a:rPr lang="en-GB" sz="2800" dirty="0" smtClean="0"/>
              <a:t>Grace Darling’s boat. Inside the Grace Darling Museum in the village of </a:t>
            </a:r>
            <a:r>
              <a:rPr lang="en-GB" sz="2800" dirty="0" err="1" smtClean="0"/>
              <a:t>Bamburgh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6" name="Content Placeholder 5" descr="IMG_20190809_16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632848" cy="57246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0190809_155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112568" cy="68167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09_155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623" y="188640"/>
            <a:ext cx="8498009" cy="6375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09_162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1242"/>
            <a:ext cx="5112568" cy="6816758"/>
          </a:xfrm>
        </p:spPr>
      </p:pic>
      <p:sp>
        <p:nvSpPr>
          <p:cNvPr id="5" name="TextBox 4"/>
          <p:cNvSpPr txBox="1"/>
          <p:nvPr/>
        </p:nvSpPr>
        <p:spPr>
          <a:xfrm>
            <a:off x="6660232" y="908720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Grace Darling souvenirs of the time.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2800" dirty="0" smtClean="0"/>
              <a:t>Grace Darling’s Tomb in the church yard of St. </a:t>
            </a:r>
            <a:r>
              <a:rPr lang="en-GB" sz="2800" dirty="0" err="1" smtClean="0"/>
              <a:t>Aidens</a:t>
            </a:r>
            <a:r>
              <a:rPr lang="en-GB" sz="2800" dirty="0" smtClean="0"/>
              <a:t> Church in </a:t>
            </a:r>
            <a:r>
              <a:rPr lang="en-GB" sz="2800" dirty="0" err="1" smtClean="0"/>
              <a:t>Bamburgh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4" name="Content Placeholder 3" descr="IMG_20190809_163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728" y="980728"/>
            <a:ext cx="7836363" cy="58772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103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The oldest lighthouse where Grace Darling first lived. Brownsman lighthouse.</vt:lpstr>
      <vt:lpstr>Longstone lighthouse where Grace Darling moved to with her family and where the rescue took place. 7 miles from shore.</vt:lpstr>
      <vt:lpstr>The new lighthouse is still in use today.</vt:lpstr>
      <vt:lpstr>Grace Darling’s boat. Inside the Grace Darling Museum in the village of Bamburgh.</vt:lpstr>
      <vt:lpstr>Slide 6</vt:lpstr>
      <vt:lpstr>Slide 7</vt:lpstr>
      <vt:lpstr>Slide 8</vt:lpstr>
      <vt:lpstr>Grace Darling’s Tomb in the church yard of St. Aidens Church in Bamburgh.</vt:lpstr>
      <vt:lpstr>Grace Darling remembered in St Aiden’s Church of Bamburgh in the stained glass windows.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</cp:revision>
  <dcterms:created xsi:type="dcterms:W3CDTF">2020-06-22T15:51:29Z</dcterms:created>
  <dcterms:modified xsi:type="dcterms:W3CDTF">2020-06-22T17:55:50Z</dcterms:modified>
</cp:coreProperties>
</file>