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7" r:id="rId5"/>
    <p:sldId id="258" r:id="rId6"/>
    <p:sldId id="259" r:id="rId7"/>
    <p:sldId id="260" r:id="rId8"/>
    <p:sldId id="261" r:id="rId9"/>
    <p:sldId id="262" r:id="rId10"/>
    <p:sldId id="268" r:id="rId11"/>
    <p:sldId id="269" r:id="rId12"/>
    <p:sldId id="271" r:id="rId13"/>
    <p:sldId id="279" r:id="rId14"/>
    <p:sldId id="280" r:id="rId15"/>
  </p:sldIdLst>
  <p:sldSz cx="9144000" cy="6858000" type="screen4x3"/>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EF3C53"/>
    <a:srgbClr val="091932"/>
    <a:srgbClr val="4EB7A0"/>
    <a:srgbClr val="25233F"/>
    <a:srgbClr val="6CD1D4"/>
    <a:srgbClr val="6EBEAF"/>
    <a:srgbClr val="7AC1A3"/>
    <a:srgbClr val="03462A"/>
    <a:srgbClr val="A0D0DC"/>
    <a:srgbClr val="44B5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39F25B-68F3-344F-A811-902ACC731233}" v="1" dt="2019-11-06T14:47:18.14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464646"/>
        </a:fontRef>
        <a:srgbClr val="46464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solidFill>
        </a:fill>
      </a:tcStyle>
    </a:band2H>
    <a:firstCol>
      <a:tcTxStyle b="on" i="off">
        <a:fontRef idx="major">
          <a:srgbClr val="464646"/>
        </a:fontRef>
        <a:srgbClr val="464646"/>
      </a:tcTxStyle>
      <a:tcStyle>
        <a:tcBdr>
          <a:left>
            <a:ln w="6350" cap="flat">
              <a:solidFill>
                <a:schemeClr val="accent1"/>
              </a:solidFill>
              <a:prstDash val="solid"/>
              <a:miter lim="800000"/>
            </a:ln>
          </a:left>
          <a:right>
            <a:ln w="6350" cap="flat">
              <a:solidFill>
                <a:schemeClr val="accent1"/>
              </a:solidFill>
              <a:prstDash val="solid"/>
              <a:miter lim="8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n" i="off">
        <a:fontRef idx="major">
          <a:srgbClr val="464646"/>
        </a:fontRef>
        <a:srgbClr val="464646"/>
      </a:tcTxStyle>
      <a:tcStyle>
        <a:tcBdr>
          <a:left>
            <a:ln w="12700" cap="flat">
              <a:noFill/>
              <a:miter lim="400000"/>
            </a:ln>
          </a:left>
          <a:right>
            <a:ln w="12700" cap="flat">
              <a:noFill/>
              <a:miter lim="400000"/>
            </a:ln>
          </a:right>
          <a:top>
            <a:ln w="50800" cap="flat">
              <a:solidFill>
                <a:schemeClr val="accent1"/>
              </a:solidFill>
              <a:prstDash val="solid"/>
              <a:round/>
            </a:ln>
          </a:top>
          <a:bottom>
            <a:ln w="6350" cap="flat">
              <a:solidFill>
                <a:schemeClr val="accent1"/>
              </a:solidFill>
              <a:prstDash val="solid"/>
              <a:miter lim="800000"/>
            </a:ln>
          </a:bottom>
          <a:insideH>
            <a:ln w="12700" cap="flat">
              <a:noFill/>
              <a:miter lim="400000"/>
            </a:ln>
          </a:insideH>
          <a:insideV>
            <a:ln w="12700" cap="flat">
              <a:noFill/>
              <a:miter lim="400000"/>
            </a:ln>
          </a:insideV>
        </a:tcBdr>
        <a:fill>
          <a:noFill/>
        </a:fill>
      </a:tcStyle>
    </a:lastRow>
    <a:firstRow>
      <a:tcTxStyle b="on" i="off">
        <a:fontRef idx="major">
          <a:srgbClr val="F0F0F0"/>
        </a:fontRef>
        <a:srgbClr val="F0F0F0"/>
      </a:tcTxStyle>
      <a:tcStyle>
        <a:tcBdr>
          <a:left>
            <a:ln w="12700" cap="flat">
              <a:noFill/>
              <a:miter lim="400000"/>
            </a:ln>
          </a:left>
          <a:right>
            <a:ln w="12700" cap="flat">
              <a:noFill/>
              <a:miter lim="400000"/>
            </a:ln>
          </a:right>
          <a:top>
            <a:ln w="6350" cap="flat">
              <a:solidFill>
                <a:schemeClr val="accent1"/>
              </a:solidFill>
              <a:prstDash val="solid"/>
              <a:miter lim="800000"/>
            </a:ln>
          </a:top>
          <a:bottom>
            <a:ln w="6350" cap="flat">
              <a:solidFill>
                <a:schemeClr val="accent1"/>
              </a:solidFill>
              <a:prstDash val="solid"/>
              <a:miter lim="8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464646"/>
        </a:fontRef>
        <a:srgbClr val="464646"/>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1"/>
          </a:solidFill>
        </a:fill>
      </a:tcStyle>
    </a:firstCol>
    <a:la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381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1"/>
          </a:solidFill>
        </a:fill>
      </a:tcStyle>
    </a:lastRow>
    <a:fir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381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1"/>
          </a:solidFill>
        </a:fill>
      </a:tcStyle>
    </a:firstRow>
  </a:tblStyle>
  <a:tblStyle styleId="{EEE7283C-3CF3-47DC-8721-378D4A62B228}" styleName="">
    <a:tblBg/>
    <a:wholeTbl>
      <a:tcTxStyle b="off" i="off">
        <a:fontRef idx="major">
          <a:srgbClr val="464646"/>
        </a:fontRef>
        <a:srgbClr val="464646"/>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3"/>
          </a:solidFill>
        </a:fill>
      </a:tcStyle>
    </a:firstCol>
    <a:la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381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3"/>
          </a:solidFill>
        </a:fill>
      </a:tcStyle>
    </a:lastRow>
    <a:fir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381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3"/>
          </a:solidFill>
        </a:fill>
      </a:tcStyle>
    </a:firstRow>
  </a:tblStyle>
  <a:tblStyle styleId="{CF821DB8-F4EB-4A41-A1BA-3FCAFE7338EE}" styleName="">
    <a:tblBg/>
    <a:wholeTbl>
      <a:tcTxStyle b="off" i="off">
        <a:fontRef idx="major">
          <a:srgbClr val="464646"/>
        </a:fontRef>
        <a:srgbClr val="464646"/>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6"/>
          </a:solidFill>
        </a:fill>
      </a:tcStyle>
    </a:firstCol>
    <a:la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381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6"/>
          </a:solidFill>
        </a:fill>
      </a:tcStyle>
    </a:lastRow>
    <a:fir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381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6"/>
          </a:solidFill>
        </a:fill>
      </a:tcStyle>
    </a:firstRow>
  </a:tblStyle>
  <a:tblStyle styleId="{33BA23B1-9221-436E-865A-0063620EA4FD}" styleName="">
    <a:tblBg/>
    <a:wholeTbl>
      <a:tcTxStyle b="off" i="off">
        <a:fontRef idx="major">
          <a:srgbClr val="464646"/>
        </a:fontRef>
        <a:srgbClr val="46464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8E8"/>
          </a:solidFill>
        </a:fill>
      </a:tcStyle>
    </a:wholeTbl>
    <a:band2H>
      <a:tcTxStyle/>
      <a:tcStyle>
        <a:tcBdr/>
        <a:fill>
          <a:solidFill>
            <a:srgbClr val="F0F0F0"/>
          </a:solidFill>
        </a:fill>
      </a:tcStyle>
    </a:band2H>
    <a:firstCol>
      <a:tcTxStyle b="on" i="off">
        <a:fontRef idx="major">
          <a:srgbClr val="F0F0F0"/>
        </a:fontRef>
        <a:srgbClr val="F0F0F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464646"/>
        </a:fontRef>
        <a:srgbClr val="464646"/>
      </a:tcTxStyle>
      <a:tcStyle>
        <a:tcBdr>
          <a:left>
            <a:ln w="12700" cap="flat">
              <a:noFill/>
              <a:miter lim="400000"/>
            </a:ln>
          </a:left>
          <a:right>
            <a:ln w="12700" cap="flat">
              <a:noFill/>
              <a:miter lim="400000"/>
            </a:ln>
          </a:right>
          <a:top>
            <a:ln w="50800" cap="flat">
              <a:solidFill>
                <a:srgbClr val="464646"/>
              </a:solidFill>
              <a:prstDash val="solid"/>
              <a:round/>
            </a:ln>
          </a:top>
          <a:bottom>
            <a:ln w="25400" cap="flat">
              <a:solidFill>
                <a:srgbClr val="464646"/>
              </a:solidFill>
              <a:prstDash val="solid"/>
              <a:round/>
            </a:ln>
          </a:bottom>
          <a:insideH>
            <a:ln w="12700" cap="flat">
              <a:noFill/>
              <a:miter lim="400000"/>
            </a:ln>
          </a:insideH>
          <a:insideV>
            <a:ln w="12700" cap="flat">
              <a:noFill/>
              <a:miter lim="400000"/>
            </a:ln>
          </a:insideV>
        </a:tcBdr>
        <a:fill>
          <a:solidFill>
            <a:srgbClr val="F0F0F0"/>
          </a:solidFill>
        </a:fill>
      </a:tcStyle>
    </a:lastRow>
    <a:firstRow>
      <a:tcTxStyle b="on" i="off">
        <a:fontRef idx="major">
          <a:srgbClr val="F0F0F0"/>
        </a:fontRef>
        <a:srgbClr val="F0F0F0"/>
      </a:tcTxStyle>
      <a:tcStyle>
        <a:tcBdr>
          <a:left>
            <a:ln w="12700" cap="flat">
              <a:noFill/>
              <a:miter lim="400000"/>
            </a:ln>
          </a:left>
          <a:right>
            <a:ln w="12700" cap="flat">
              <a:noFill/>
              <a:miter lim="400000"/>
            </a:ln>
          </a:right>
          <a:top>
            <a:ln w="25400" cap="flat">
              <a:solidFill>
                <a:srgbClr val="464646"/>
              </a:solidFill>
              <a:prstDash val="solid"/>
              <a:round/>
            </a:ln>
          </a:top>
          <a:bottom>
            <a:ln w="25400" cap="flat">
              <a:solidFill>
                <a:srgbClr val="464646"/>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464646"/>
        </a:fontRef>
        <a:srgbClr val="464646"/>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rgbClr val="CECECE"/>
          </a:solidFill>
        </a:fill>
      </a:tcStyle>
    </a:wholeTbl>
    <a:band2H>
      <a:tcTxStyle/>
      <a:tcStyle>
        <a:tcBdr/>
        <a:fill>
          <a:solidFill>
            <a:srgbClr val="E8E8E8"/>
          </a:solidFill>
        </a:fill>
      </a:tcStyle>
    </a:band2H>
    <a:firstCol>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rgbClr val="464646"/>
          </a:solidFill>
        </a:fill>
      </a:tcStyle>
    </a:firstCol>
    <a:la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381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rgbClr val="464646"/>
          </a:solidFill>
        </a:fill>
      </a:tcStyle>
    </a:lastRow>
    <a:fir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381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rgbClr val="46464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4558"/>
  </p:normalViewPr>
  <p:slideViewPr>
    <p:cSldViewPr snapToGrid="0" snapToObjects="1">
      <p:cViewPr varScale="1">
        <p:scale>
          <a:sx n="69" d="100"/>
          <a:sy n="69" d="100"/>
        </p:scale>
        <p:origin x="-1542"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19" d="100"/>
          <a:sy n="119" d="100"/>
        </p:scale>
        <p:origin x="512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 Goodwin" userId="a3252ba9-8331-4298-b584-834c6b76bce2" providerId="ADAL" clId="{FB39F25B-68F3-344F-A811-902ACC731233}"/>
    <pc:docChg chg="undo custSel addSld delSld modSld modMainMaster">
      <pc:chgData name="Sim Goodwin" userId="a3252ba9-8331-4298-b584-834c6b76bce2" providerId="ADAL" clId="{FB39F25B-68F3-344F-A811-902ACC731233}" dt="2019-11-06T14:49:53.788" v="54" actId="478"/>
      <pc:docMkLst>
        <pc:docMk/>
      </pc:docMkLst>
      <pc:sldChg chg="addSp delSp modSp">
        <pc:chgData name="Sim Goodwin" userId="a3252ba9-8331-4298-b584-834c6b76bce2" providerId="ADAL" clId="{FB39F25B-68F3-344F-A811-902ACC731233}" dt="2019-11-06T14:47:50.024" v="16"/>
        <pc:sldMkLst>
          <pc:docMk/>
          <pc:sldMk cId="2483317671" sldId="257"/>
        </pc:sldMkLst>
        <pc:spChg chg="mod">
          <ac:chgData name="Sim Goodwin" userId="a3252ba9-8331-4298-b584-834c6b76bce2" providerId="ADAL" clId="{FB39F25B-68F3-344F-A811-902ACC731233}" dt="2019-11-06T14:47:31.078" v="14" actId="14100"/>
          <ac:spMkLst>
            <pc:docMk/>
            <pc:sldMk cId="2483317671" sldId="257"/>
            <ac:spMk id="4" creationId="{DA6BDBC2-58D2-8D46-9E60-84F17DAE7C8A}"/>
          </ac:spMkLst>
        </pc:spChg>
        <pc:picChg chg="del">
          <ac:chgData name="Sim Goodwin" userId="a3252ba9-8331-4298-b584-834c6b76bce2" providerId="ADAL" clId="{FB39F25B-68F3-344F-A811-902ACC731233}" dt="2019-11-06T14:47:16.944" v="0" actId="478"/>
          <ac:picMkLst>
            <pc:docMk/>
            <pc:sldMk cId="2483317671" sldId="257"/>
            <ac:picMk id="11" creationId="{78344E3F-5C9B-C843-9D59-A68E4A950711}"/>
          </ac:picMkLst>
        </pc:picChg>
        <pc:picChg chg="del">
          <ac:chgData name="Sim Goodwin" userId="a3252ba9-8331-4298-b584-834c6b76bce2" providerId="ADAL" clId="{FB39F25B-68F3-344F-A811-902ACC731233}" dt="2019-11-06T14:47:20.256" v="2" actId="478"/>
          <ac:picMkLst>
            <pc:docMk/>
            <pc:sldMk cId="2483317671" sldId="257"/>
            <ac:picMk id="12" creationId="{18B1A3FC-F52C-4549-A912-75104BF0D7F2}"/>
          </ac:picMkLst>
        </pc:picChg>
        <pc:picChg chg="add del">
          <ac:chgData name="Sim Goodwin" userId="a3252ba9-8331-4298-b584-834c6b76bce2" providerId="ADAL" clId="{FB39F25B-68F3-344F-A811-902ACC731233}" dt="2019-11-06T14:47:48.760" v="15" actId="478"/>
          <ac:picMkLst>
            <pc:docMk/>
            <pc:sldMk cId="2483317671" sldId="257"/>
            <ac:picMk id="13" creationId="{22BFBDB8-26D1-1647-89BD-7E47DA9F00BC}"/>
          </ac:picMkLst>
        </pc:picChg>
        <pc:picChg chg="add">
          <ac:chgData name="Sim Goodwin" userId="a3252ba9-8331-4298-b584-834c6b76bce2" providerId="ADAL" clId="{FB39F25B-68F3-344F-A811-902ACC731233}" dt="2019-11-06T14:47:50.024" v="16"/>
          <ac:picMkLst>
            <pc:docMk/>
            <pc:sldMk cId="2483317671" sldId="257"/>
            <ac:picMk id="14" creationId="{A487DFD4-42DC-B34F-936F-EE57DB4D40E8}"/>
          </ac:picMkLst>
        </pc:picChg>
      </pc:sldChg>
      <pc:sldChg chg="addSp">
        <pc:chgData name="Sim Goodwin" userId="a3252ba9-8331-4298-b584-834c6b76bce2" providerId="ADAL" clId="{FB39F25B-68F3-344F-A811-902ACC731233}" dt="2019-11-06T14:48:34.417" v="19"/>
        <pc:sldMkLst>
          <pc:docMk/>
          <pc:sldMk cId="2960441344" sldId="258"/>
        </pc:sldMkLst>
        <pc:picChg chg="add">
          <ac:chgData name="Sim Goodwin" userId="a3252ba9-8331-4298-b584-834c6b76bce2" providerId="ADAL" clId="{FB39F25B-68F3-344F-A811-902ACC731233}" dt="2019-11-06T14:48:34.417" v="19"/>
          <ac:picMkLst>
            <pc:docMk/>
            <pc:sldMk cId="2960441344" sldId="258"/>
            <ac:picMk id="4" creationId="{48A13C87-2381-9540-B4BB-0626666E5F6F}"/>
          </ac:picMkLst>
        </pc:picChg>
      </pc:sldChg>
      <pc:sldChg chg="addSp">
        <pc:chgData name="Sim Goodwin" userId="a3252ba9-8331-4298-b584-834c6b76bce2" providerId="ADAL" clId="{FB39F25B-68F3-344F-A811-902ACC731233}" dt="2019-11-06T14:48:36.260" v="20"/>
        <pc:sldMkLst>
          <pc:docMk/>
          <pc:sldMk cId="492801381" sldId="259"/>
        </pc:sldMkLst>
        <pc:picChg chg="add">
          <ac:chgData name="Sim Goodwin" userId="a3252ba9-8331-4298-b584-834c6b76bce2" providerId="ADAL" clId="{FB39F25B-68F3-344F-A811-902ACC731233}" dt="2019-11-06T14:48:36.260" v="20"/>
          <ac:picMkLst>
            <pc:docMk/>
            <pc:sldMk cId="492801381" sldId="259"/>
            <ac:picMk id="7" creationId="{C529C0D0-2384-6842-BB7E-6A330A5B3B4D}"/>
          </ac:picMkLst>
        </pc:picChg>
      </pc:sldChg>
      <pc:sldChg chg="addSp">
        <pc:chgData name="Sim Goodwin" userId="a3252ba9-8331-4298-b584-834c6b76bce2" providerId="ADAL" clId="{FB39F25B-68F3-344F-A811-902ACC731233}" dt="2019-11-06T14:48:36.986" v="21"/>
        <pc:sldMkLst>
          <pc:docMk/>
          <pc:sldMk cId="3337357164" sldId="260"/>
        </pc:sldMkLst>
        <pc:picChg chg="add">
          <ac:chgData name="Sim Goodwin" userId="a3252ba9-8331-4298-b584-834c6b76bce2" providerId="ADAL" clId="{FB39F25B-68F3-344F-A811-902ACC731233}" dt="2019-11-06T14:48:36.986" v="21"/>
          <ac:picMkLst>
            <pc:docMk/>
            <pc:sldMk cId="3337357164" sldId="260"/>
            <ac:picMk id="6" creationId="{161BC78F-7499-024D-BEB1-5176E6199D85}"/>
          </ac:picMkLst>
        </pc:picChg>
      </pc:sldChg>
      <pc:sldChg chg="addSp">
        <pc:chgData name="Sim Goodwin" userId="a3252ba9-8331-4298-b584-834c6b76bce2" providerId="ADAL" clId="{FB39F25B-68F3-344F-A811-902ACC731233}" dt="2019-11-06T14:48:37.718" v="22"/>
        <pc:sldMkLst>
          <pc:docMk/>
          <pc:sldMk cId="2191589674" sldId="261"/>
        </pc:sldMkLst>
        <pc:picChg chg="add">
          <ac:chgData name="Sim Goodwin" userId="a3252ba9-8331-4298-b584-834c6b76bce2" providerId="ADAL" clId="{FB39F25B-68F3-344F-A811-902ACC731233}" dt="2019-11-06T14:48:37.718" v="22"/>
          <ac:picMkLst>
            <pc:docMk/>
            <pc:sldMk cId="2191589674" sldId="261"/>
            <ac:picMk id="6" creationId="{DC00311B-AD97-4640-ABED-26F75C0B1400}"/>
          </ac:picMkLst>
        </pc:picChg>
      </pc:sldChg>
      <pc:sldChg chg="addSp">
        <pc:chgData name="Sim Goodwin" userId="a3252ba9-8331-4298-b584-834c6b76bce2" providerId="ADAL" clId="{FB39F25B-68F3-344F-A811-902ACC731233}" dt="2019-11-06T14:48:38.618" v="23"/>
        <pc:sldMkLst>
          <pc:docMk/>
          <pc:sldMk cId="168094835" sldId="262"/>
        </pc:sldMkLst>
        <pc:picChg chg="add">
          <ac:chgData name="Sim Goodwin" userId="a3252ba9-8331-4298-b584-834c6b76bce2" providerId="ADAL" clId="{FB39F25B-68F3-344F-A811-902ACC731233}" dt="2019-11-06T14:48:38.618" v="23"/>
          <ac:picMkLst>
            <pc:docMk/>
            <pc:sldMk cId="168094835" sldId="262"/>
            <ac:picMk id="7" creationId="{420EB388-CA50-3040-817F-5A930115BD86}"/>
          </ac:picMkLst>
        </pc:picChg>
      </pc:sldChg>
      <pc:sldChg chg="addSp">
        <pc:chgData name="Sim Goodwin" userId="a3252ba9-8331-4298-b584-834c6b76bce2" providerId="ADAL" clId="{FB39F25B-68F3-344F-A811-902ACC731233}" dt="2019-11-06T14:48:40.615" v="25"/>
        <pc:sldMkLst>
          <pc:docMk/>
          <pc:sldMk cId="3966997604" sldId="264"/>
        </pc:sldMkLst>
        <pc:picChg chg="add">
          <ac:chgData name="Sim Goodwin" userId="a3252ba9-8331-4298-b584-834c6b76bce2" providerId="ADAL" clId="{FB39F25B-68F3-344F-A811-902ACC731233}" dt="2019-11-06T14:48:40.615" v="25"/>
          <ac:picMkLst>
            <pc:docMk/>
            <pc:sldMk cId="3966997604" sldId="264"/>
            <ac:picMk id="17" creationId="{7BB2397E-ECAA-884F-923D-2A6CDBC1423E}"/>
          </ac:picMkLst>
        </pc:picChg>
      </pc:sldChg>
      <pc:sldChg chg="addSp">
        <pc:chgData name="Sim Goodwin" userId="a3252ba9-8331-4298-b584-834c6b76bce2" providerId="ADAL" clId="{FB39F25B-68F3-344F-A811-902ACC731233}" dt="2019-11-06T14:48:44.310" v="26"/>
        <pc:sldMkLst>
          <pc:docMk/>
          <pc:sldMk cId="1044413308" sldId="265"/>
        </pc:sldMkLst>
        <pc:picChg chg="add">
          <ac:chgData name="Sim Goodwin" userId="a3252ba9-8331-4298-b584-834c6b76bce2" providerId="ADAL" clId="{FB39F25B-68F3-344F-A811-902ACC731233}" dt="2019-11-06T14:48:44.310" v="26"/>
          <ac:picMkLst>
            <pc:docMk/>
            <pc:sldMk cId="1044413308" sldId="265"/>
            <ac:picMk id="15" creationId="{DEEEE759-776C-524D-AC16-3165F92E9479}"/>
          </ac:picMkLst>
        </pc:picChg>
      </pc:sldChg>
      <pc:sldChg chg="addSp">
        <pc:chgData name="Sim Goodwin" userId="a3252ba9-8331-4298-b584-834c6b76bce2" providerId="ADAL" clId="{FB39F25B-68F3-344F-A811-902ACC731233}" dt="2019-11-06T14:48:45.467" v="27"/>
        <pc:sldMkLst>
          <pc:docMk/>
          <pc:sldMk cId="2560515327" sldId="266"/>
        </pc:sldMkLst>
        <pc:picChg chg="add">
          <ac:chgData name="Sim Goodwin" userId="a3252ba9-8331-4298-b584-834c6b76bce2" providerId="ADAL" clId="{FB39F25B-68F3-344F-A811-902ACC731233}" dt="2019-11-06T14:48:45.467" v="27"/>
          <ac:picMkLst>
            <pc:docMk/>
            <pc:sldMk cId="2560515327" sldId="266"/>
            <ac:picMk id="15" creationId="{2C37722F-AF81-8144-B46F-22546E25FBCC}"/>
          </ac:picMkLst>
        </pc:picChg>
      </pc:sldChg>
      <pc:sldChg chg="addSp">
        <pc:chgData name="Sim Goodwin" userId="a3252ba9-8331-4298-b584-834c6b76bce2" providerId="ADAL" clId="{FB39F25B-68F3-344F-A811-902ACC731233}" dt="2019-11-06T14:48:46.702" v="28"/>
        <pc:sldMkLst>
          <pc:docMk/>
          <pc:sldMk cId="412274537" sldId="267"/>
        </pc:sldMkLst>
        <pc:picChg chg="add">
          <ac:chgData name="Sim Goodwin" userId="a3252ba9-8331-4298-b584-834c6b76bce2" providerId="ADAL" clId="{FB39F25B-68F3-344F-A811-902ACC731233}" dt="2019-11-06T14:48:46.702" v="28"/>
          <ac:picMkLst>
            <pc:docMk/>
            <pc:sldMk cId="412274537" sldId="267"/>
            <ac:picMk id="15" creationId="{8ADAE48E-D831-024A-A0BF-05C1FD3D699F}"/>
          </ac:picMkLst>
        </pc:picChg>
      </pc:sldChg>
      <pc:sldChg chg="addSp">
        <pc:chgData name="Sim Goodwin" userId="a3252ba9-8331-4298-b584-834c6b76bce2" providerId="ADAL" clId="{FB39F25B-68F3-344F-A811-902ACC731233}" dt="2019-11-06T14:48:47.863" v="29"/>
        <pc:sldMkLst>
          <pc:docMk/>
          <pc:sldMk cId="1389528142" sldId="268"/>
        </pc:sldMkLst>
        <pc:picChg chg="add">
          <ac:chgData name="Sim Goodwin" userId="a3252ba9-8331-4298-b584-834c6b76bce2" providerId="ADAL" clId="{FB39F25B-68F3-344F-A811-902ACC731233}" dt="2019-11-06T14:48:47.863" v="29"/>
          <ac:picMkLst>
            <pc:docMk/>
            <pc:sldMk cId="1389528142" sldId="268"/>
            <ac:picMk id="7" creationId="{28D70B96-8663-3C45-A824-15025637A753}"/>
          </ac:picMkLst>
        </pc:picChg>
      </pc:sldChg>
      <pc:sldChg chg="addSp">
        <pc:chgData name="Sim Goodwin" userId="a3252ba9-8331-4298-b584-834c6b76bce2" providerId="ADAL" clId="{FB39F25B-68F3-344F-A811-902ACC731233}" dt="2019-11-06T14:48:49.158" v="30"/>
        <pc:sldMkLst>
          <pc:docMk/>
          <pc:sldMk cId="1462081551" sldId="269"/>
        </pc:sldMkLst>
        <pc:picChg chg="add">
          <ac:chgData name="Sim Goodwin" userId="a3252ba9-8331-4298-b584-834c6b76bce2" providerId="ADAL" clId="{FB39F25B-68F3-344F-A811-902ACC731233}" dt="2019-11-06T14:48:49.158" v="30"/>
          <ac:picMkLst>
            <pc:docMk/>
            <pc:sldMk cId="1462081551" sldId="269"/>
            <ac:picMk id="7" creationId="{BFCED3F9-716A-B144-9264-4D1CB76E2760}"/>
          </ac:picMkLst>
        </pc:picChg>
      </pc:sldChg>
      <pc:sldChg chg="addSp">
        <pc:chgData name="Sim Goodwin" userId="a3252ba9-8331-4298-b584-834c6b76bce2" providerId="ADAL" clId="{FB39F25B-68F3-344F-A811-902ACC731233}" dt="2019-11-06T14:48:51.574" v="31"/>
        <pc:sldMkLst>
          <pc:docMk/>
          <pc:sldMk cId="326094843" sldId="270"/>
        </pc:sldMkLst>
        <pc:picChg chg="add">
          <ac:chgData name="Sim Goodwin" userId="a3252ba9-8331-4298-b584-834c6b76bce2" providerId="ADAL" clId="{FB39F25B-68F3-344F-A811-902ACC731233}" dt="2019-11-06T14:48:51.574" v="31"/>
          <ac:picMkLst>
            <pc:docMk/>
            <pc:sldMk cId="326094843" sldId="270"/>
            <ac:picMk id="7" creationId="{185ED4E6-881C-F748-AAB3-330C47D26919}"/>
          </ac:picMkLst>
        </pc:picChg>
      </pc:sldChg>
      <pc:sldChg chg="addSp">
        <pc:chgData name="Sim Goodwin" userId="a3252ba9-8331-4298-b584-834c6b76bce2" providerId="ADAL" clId="{FB39F25B-68F3-344F-A811-902ACC731233}" dt="2019-11-06T14:48:52.425" v="32"/>
        <pc:sldMkLst>
          <pc:docMk/>
          <pc:sldMk cId="3566974181" sldId="271"/>
        </pc:sldMkLst>
        <pc:picChg chg="add">
          <ac:chgData name="Sim Goodwin" userId="a3252ba9-8331-4298-b584-834c6b76bce2" providerId="ADAL" clId="{FB39F25B-68F3-344F-A811-902ACC731233}" dt="2019-11-06T14:48:52.425" v="32"/>
          <ac:picMkLst>
            <pc:docMk/>
            <pc:sldMk cId="3566974181" sldId="271"/>
            <ac:picMk id="6" creationId="{B0EB73B5-3E69-1E41-896B-31836EA0240A}"/>
          </ac:picMkLst>
        </pc:picChg>
      </pc:sldChg>
      <pc:sldChg chg="addSp">
        <pc:chgData name="Sim Goodwin" userId="a3252ba9-8331-4298-b584-834c6b76bce2" providerId="ADAL" clId="{FB39F25B-68F3-344F-A811-902ACC731233}" dt="2019-11-06T14:48:53.661" v="33"/>
        <pc:sldMkLst>
          <pc:docMk/>
          <pc:sldMk cId="336846933" sldId="272"/>
        </pc:sldMkLst>
        <pc:picChg chg="add">
          <ac:chgData name="Sim Goodwin" userId="a3252ba9-8331-4298-b584-834c6b76bce2" providerId="ADAL" clId="{FB39F25B-68F3-344F-A811-902ACC731233}" dt="2019-11-06T14:48:53.661" v="33"/>
          <ac:picMkLst>
            <pc:docMk/>
            <pc:sldMk cId="336846933" sldId="272"/>
            <ac:picMk id="7" creationId="{93F567B2-1098-5343-80EB-C391836C27CF}"/>
          </ac:picMkLst>
        </pc:picChg>
      </pc:sldChg>
      <pc:sldChg chg="addSp">
        <pc:chgData name="Sim Goodwin" userId="a3252ba9-8331-4298-b584-834c6b76bce2" providerId="ADAL" clId="{FB39F25B-68F3-344F-A811-902ACC731233}" dt="2019-11-06T14:48:54.656" v="34"/>
        <pc:sldMkLst>
          <pc:docMk/>
          <pc:sldMk cId="3481462904" sldId="273"/>
        </pc:sldMkLst>
        <pc:picChg chg="add">
          <ac:chgData name="Sim Goodwin" userId="a3252ba9-8331-4298-b584-834c6b76bce2" providerId="ADAL" clId="{FB39F25B-68F3-344F-A811-902ACC731233}" dt="2019-11-06T14:48:54.656" v="34"/>
          <ac:picMkLst>
            <pc:docMk/>
            <pc:sldMk cId="3481462904" sldId="273"/>
            <ac:picMk id="7" creationId="{04AEBCD2-E6FC-E54F-83FF-DF292F973C31}"/>
          </ac:picMkLst>
        </pc:picChg>
      </pc:sldChg>
      <pc:sldChg chg="addSp">
        <pc:chgData name="Sim Goodwin" userId="a3252ba9-8331-4298-b584-834c6b76bce2" providerId="ADAL" clId="{FB39F25B-68F3-344F-A811-902ACC731233}" dt="2019-11-06T14:48:55.698" v="35"/>
        <pc:sldMkLst>
          <pc:docMk/>
          <pc:sldMk cId="1303716952" sldId="274"/>
        </pc:sldMkLst>
        <pc:picChg chg="add">
          <ac:chgData name="Sim Goodwin" userId="a3252ba9-8331-4298-b584-834c6b76bce2" providerId="ADAL" clId="{FB39F25B-68F3-344F-A811-902ACC731233}" dt="2019-11-06T14:48:55.698" v="35"/>
          <ac:picMkLst>
            <pc:docMk/>
            <pc:sldMk cId="1303716952" sldId="274"/>
            <ac:picMk id="5" creationId="{95C23DE0-294A-BA49-9C4F-ACC02D4425E5}"/>
          </ac:picMkLst>
        </pc:picChg>
      </pc:sldChg>
      <pc:sldChg chg="addSp">
        <pc:chgData name="Sim Goodwin" userId="a3252ba9-8331-4298-b584-834c6b76bce2" providerId="ADAL" clId="{FB39F25B-68F3-344F-A811-902ACC731233}" dt="2019-11-06T14:48:56.906" v="36"/>
        <pc:sldMkLst>
          <pc:docMk/>
          <pc:sldMk cId="2583552240" sldId="275"/>
        </pc:sldMkLst>
        <pc:picChg chg="add">
          <ac:chgData name="Sim Goodwin" userId="a3252ba9-8331-4298-b584-834c6b76bce2" providerId="ADAL" clId="{FB39F25B-68F3-344F-A811-902ACC731233}" dt="2019-11-06T14:48:56.906" v="36"/>
          <ac:picMkLst>
            <pc:docMk/>
            <pc:sldMk cId="2583552240" sldId="275"/>
            <ac:picMk id="5" creationId="{B60CE4B1-302C-A74F-82BA-A9112A9B4DDB}"/>
          </ac:picMkLst>
        </pc:picChg>
      </pc:sldChg>
      <pc:sldChg chg="addSp">
        <pc:chgData name="Sim Goodwin" userId="a3252ba9-8331-4298-b584-834c6b76bce2" providerId="ADAL" clId="{FB39F25B-68F3-344F-A811-902ACC731233}" dt="2019-11-06T14:48:57.963" v="37"/>
        <pc:sldMkLst>
          <pc:docMk/>
          <pc:sldMk cId="1629451229" sldId="276"/>
        </pc:sldMkLst>
        <pc:picChg chg="add">
          <ac:chgData name="Sim Goodwin" userId="a3252ba9-8331-4298-b584-834c6b76bce2" providerId="ADAL" clId="{FB39F25B-68F3-344F-A811-902ACC731233}" dt="2019-11-06T14:48:57.963" v="37"/>
          <ac:picMkLst>
            <pc:docMk/>
            <pc:sldMk cId="1629451229" sldId="276"/>
            <ac:picMk id="5" creationId="{523A0087-04C4-4244-AE16-5F8B7162E3E7}"/>
          </ac:picMkLst>
        </pc:picChg>
      </pc:sldChg>
      <pc:sldChg chg="addSp">
        <pc:chgData name="Sim Goodwin" userId="a3252ba9-8331-4298-b584-834c6b76bce2" providerId="ADAL" clId="{FB39F25B-68F3-344F-A811-902ACC731233}" dt="2019-11-06T14:48:59.595" v="38"/>
        <pc:sldMkLst>
          <pc:docMk/>
          <pc:sldMk cId="1285832626" sldId="277"/>
        </pc:sldMkLst>
        <pc:picChg chg="add">
          <ac:chgData name="Sim Goodwin" userId="a3252ba9-8331-4298-b584-834c6b76bce2" providerId="ADAL" clId="{FB39F25B-68F3-344F-A811-902ACC731233}" dt="2019-11-06T14:48:59.595" v="38"/>
          <ac:picMkLst>
            <pc:docMk/>
            <pc:sldMk cId="1285832626" sldId="277"/>
            <ac:picMk id="4" creationId="{4FFA07D0-B7DD-8449-8970-6BE77F51110A}"/>
          </ac:picMkLst>
        </pc:picChg>
      </pc:sldChg>
      <pc:sldChg chg="addSp">
        <pc:chgData name="Sim Goodwin" userId="a3252ba9-8331-4298-b584-834c6b76bce2" providerId="ADAL" clId="{FB39F25B-68F3-344F-A811-902ACC731233}" dt="2019-11-06T14:48:39.191" v="24"/>
        <pc:sldMkLst>
          <pc:docMk/>
          <pc:sldMk cId="3150961443" sldId="278"/>
        </pc:sldMkLst>
        <pc:picChg chg="add">
          <ac:chgData name="Sim Goodwin" userId="a3252ba9-8331-4298-b584-834c6b76bce2" providerId="ADAL" clId="{FB39F25B-68F3-344F-A811-902ACC731233}" dt="2019-11-06T14:48:39.191" v="24"/>
          <ac:picMkLst>
            <pc:docMk/>
            <pc:sldMk cId="3150961443" sldId="278"/>
            <ac:picMk id="5" creationId="{F2369BF5-B7BF-674E-B806-E270618314C9}"/>
          </ac:picMkLst>
        </pc:picChg>
      </pc:sldChg>
      <pc:sldChg chg="add del">
        <pc:chgData name="Sim Goodwin" userId="a3252ba9-8331-4298-b584-834c6b76bce2" providerId="ADAL" clId="{FB39F25B-68F3-344F-A811-902ACC731233}" dt="2019-11-06T14:48:04.627" v="18"/>
        <pc:sldMkLst>
          <pc:docMk/>
          <pc:sldMk cId="183858103" sldId="279"/>
        </pc:sldMkLst>
      </pc:sldChg>
      <pc:sldMasterChg chg="modSldLayout">
        <pc:chgData name="Sim Goodwin" userId="a3252ba9-8331-4298-b584-834c6b76bce2" providerId="ADAL" clId="{FB39F25B-68F3-344F-A811-902ACC731233}" dt="2019-11-06T14:49:53.788" v="54" actId="478"/>
        <pc:sldMasterMkLst>
          <pc:docMk/>
          <pc:sldMasterMk cId="0" sldId="2147483648"/>
        </pc:sldMasterMkLst>
        <pc:sldLayoutChg chg="delSp modSp">
          <pc:chgData name="Sim Goodwin" userId="a3252ba9-8331-4298-b584-834c6b76bce2" providerId="ADAL" clId="{FB39F25B-68F3-344F-A811-902ACC731233}" dt="2019-11-06T14:49:41.627" v="52" actId="478"/>
          <pc:sldLayoutMkLst>
            <pc:docMk/>
            <pc:sldMasterMk cId="0" sldId="2147483648"/>
            <pc:sldLayoutMk cId="1341297209" sldId="2147483656"/>
          </pc:sldLayoutMkLst>
          <pc:spChg chg="mod">
            <ac:chgData name="Sim Goodwin" userId="a3252ba9-8331-4298-b584-834c6b76bce2" providerId="ADAL" clId="{FB39F25B-68F3-344F-A811-902ACC731233}" dt="2019-11-06T14:49:40.693" v="51" actId="207"/>
            <ac:spMkLst>
              <pc:docMk/>
              <pc:sldMasterMk cId="0" sldId="2147483648"/>
              <pc:sldLayoutMk cId="1341297209" sldId="2147483656"/>
              <ac:spMk id="8" creationId="{3AE447CC-AC9D-3D45-8A65-2B6BD6F16228}"/>
            </ac:spMkLst>
          </pc:spChg>
          <pc:picChg chg="del">
            <ac:chgData name="Sim Goodwin" userId="a3252ba9-8331-4298-b584-834c6b76bce2" providerId="ADAL" clId="{FB39F25B-68F3-344F-A811-902ACC731233}" dt="2019-11-06T14:49:41.627" v="52" actId="478"/>
            <ac:picMkLst>
              <pc:docMk/>
              <pc:sldMasterMk cId="0" sldId="2147483648"/>
              <pc:sldLayoutMk cId="1341297209" sldId="2147483656"/>
              <ac:picMk id="6" creationId="{E0ED11FA-33F8-B64E-9798-ABB1D413C6C5}"/>
            </ac:picMkLst>
          </pc:picChg>
        </pc:sldLayoutChg>
        <pc:sldLayoutChg chg="delSp modSp">
          <pc:chgData name="Sim Goodwin" userId="a3252ba9-8331-4298-b584-834c6b76bce2" providerId="ADAL" clId="{FB39F25B-68F3-344F-A811-902ACC731233}" dt="2019-11-06T14:49:35.787" v="50" actId="207"/>
          <pc:sldLayoutMkLst>
            <pc:docMk/>
            <pc:sldMasterMk cId="0" sldId="2147483648"/>
            <pc:sldLayoutMk cId="488194620" sldId="2147483663"/>
          </pc:sldLayoutMkLst>
          <pc:spChg chg="mod">
            <ac:chgData name="Sim Goodwin" userId="a3252ba9-8331-4298-b584-834c6b76bce2" providerId="ADAL" clId="{FB39F25B-68F3-344F-A811-902ACC731233}" dt="2019-11-06T14:49:35.787" v="50" actId="207"/>
            <ac:spMkLst>
              <pc:docMk/>
              <pc:sldMasterMk cId="0" sldId="2147483648"/>
              <pc:sldLayoutMk cId="488194620" sldId="2147483663"/>
              <ac:spMk id="8" creationId="{3AE447CC-AC9D-3D45-8A65-2B6BD6F16228}"/>
            </ac:spMkLst>
          </pc:spChg>
          <pc:picChg chg="del">
            <ac:chgData name="Sim Goodwin" userId="a3252ba9-8331-4298-b584-834c6b76bce2" providerId="ADAL" clId="{FB39F25B-68F3-344F-A811-902ACC731233}" dt="2019-11-06T14:49:30.781" v="47" actId="478"/>
            <ac:picMkLst>
              <pc:docMk/>
              <pc:sldMasterMk cId="0" sldId="2147483648"/>
              <pc:sldLayoutMk cId="488194620" sldId="2147483663"/>
              <ac:picMk id="6" creationId="{E0ED11FA-33F8-B64E-9798-ABB1D413C6C5}"/>
            </ac:picMkLst>
          </pc:picChg>
        </pc:sldLayoutChg>
        <pc:sldLayoutChg chg="delSp">
          <pc:chgData name="Sim Goodwin" userId="a3252ba9-8331-4298-b584-834c6b76bce2" providerId="ADAL" clId="{FB39F25B-68F3-344F-A811-902ACC731233}" dt="2019-11-06T14:49:53.788" v="54" actId="478"/>
          <pc:sldLayoutMkLst>
            <pc:docMk/>
            <pc:sldMasterMk cId="0" sldId="2147483648"/>
            <pc:sldLayoutMk cId="230450756" sldId="2147483664"/>
          </pc:sldLayoutMkLst>
          <pc:picChg chg="del">
            <ac:chgData name="Sim Goodwin" userId="a3252ba9-8331-4298-b584-834c6b76bce2" providerId="ADAL" clId="{FB39F25B-68F3-344F-A811-902ACC731233}" dt="2019-11-06T14:49:53.788" v="54" actId="478"/>
            <ac:picMkLst>
              <pc:docMk/>
              <pc:sldMasterMk cId="0" sldId="2147483648"/>
              <pc:sldLayoutMk cId="230450756" sldId="2147483664"/>
              <ac:picMk id="6" creationId="{E0ED11FA-33F8-B64E-9798-ABB1D413C6C5}"/>
            </ac:picMkLst>
          </pc:picChg>
        </pc:sldLayoutChg>
        <pc:sldLayoutChg chg="delSp modSp">
          <pc:chgData name="Sim Goodwin" userId="a3252ba9-8331-4298-b584-834c6b76bce2" providerId="ADAL" clId="{FB39F25B-68F3-344F-A811-902ACC731233}" dt="2019-11-06T14:49:12.299" v="41" actId="478"/>
          <pc:sldLayoutMkLst>
            <pc:docMk/>
            <pc:sldMasterMk cId="0" sldId="2147483648"/>
            <pc:sldLayoutMk cId="148997622" sldId="2147483668"/>
          </pc:sldLayoutMkLst>
          <pc:spChg chg="mod">
            <ac:chgData name="Sim Goodwin" userId="a3252ba9-8331-4298-b584-834c6b76bce2" providerId="ADAL" clId="{FB39F25B-68F3-344F-A811-902ACC731233}" dt="2019-11-06T14:49:10.991" v="39" actId="207"/>
            <ac:spMkLst>
              <pc:docMk/>
              <pc:sldMasterMk cId="0" sldId="2147483648"/>
              <pc:sldLayoutMk cId="148997622" sldId="2147483668"/>
              <ac:spMk id="8" creationId="{3AE447CC-AC9D-3D45-8A65-2B6BD6F16228}"/>
            </ac:spMkLst>
          </pc:spChg>
          <pc:picChg chg="del mod">
            <ac:chgData name="Sim Goodwin" userId="a3252ba9-8331-4298-b584-834c6b76bce2" providerId="ADAL" clId="{FB39F25B-68F3-344F-A811-902ACC731233}" dt="2019-11-06T14:49:12.299" v="41" actId="478"/>
            <ac:picMkLst>
              <pc:docMk/>
              <pc:sldMasterMk cId="0" sldId="2147483648"/>
              <pc:sldLayoutMk cId="148997622" sldId="2147483668"/>
              <ac:picMk id="6" creationId="{E0ED11FA-33F8-B64E-9798-ABB1D413C6C5}"/>
            </ac:picMkLst>
          </pc:picChg>
        </pc:sldLayoutChg>
        <pc:sldLayoutChg chg="delSp">
          <pc:chgData name="Sim Goodwin" userId="a3252ba9-8331-4298-b584-834c6b76bce2" providerId="ADAL" clId="{FB39F25B-68F3-344F-A811-902ACC731233}" dt="2019-11-06T14:49:27.884" v="46" actId="478"/>
          <pc:sldLayoutMkLst>
            <pc:docMk/>
            <pc:sldMasterMk cId="0" sldId="2147483648"/>
            <pc:sldLayoutMk cId="2248009957" sldId="2147483669"/>
          </pc:sldLayoutMkLst>
          <pc:picChg chg="del">
            <ac:chgData name="Sim Goodwin" userId="a3252ba9-8331-4298-b584-834c6b76bce2" providerId="ADAL" clId="{FB39F25B-68F3-344F-A811-902ACC731233}" dt="2019-11-06T14:49:27.884" v="46" actId="478"/>
            <ac:picMkLst>
              <pc:docMk/>
              <pc:sldMasterMk cId="0" sldId="2147483648"/>
              <pc:sldLayoutMk cId="2248009957" sldId="2147483669"/>
              <ac:picMk id="6" creationId="{E0ED11FA-33F8-B64E-9798-ABB1D413C6C5}"/>
            </ac:picMkLst>
          </pc:picChg>
        </pc:sldLayoutChg>
        <pc:sldLayoutChg chg="delSp">
          <pc:chgData name="Sim Goodwin" userId="a3252ba9-8331-4298-b584-834c6b76bce2" providerId="ADAL" clId="{FB39F25B-68F3-344F-A811-902ACC731233}" dt="2019-11-06T14:49:45.011" v="53" actId="478"/>
          <pc:sldLayoutMkLst>
            <pc:docMk/>
            <pc:sldMasterMk cId="0" sldId="2147483648"/>
            <pc:sldLayoutMk cId="2373093239" sldId="2147483673"/>
          </pc:sldLayoutMkLst>
          <pc:picChg chg="del">
            <ac:chgData name="Sim Goodwin" userId="a3252ba9-8331-4298-b584-834c6b76bce2" providerId="ADAL" clId="{FB39F25B-68F3-344F-A811-902ACC731233}" dt="2019-11-06T14:49:45.011" v="53" actId="478"/>
            <ac:picMkLst>
              <pc:docMk/>
              <pc:sldMasterMk cId="0" sldId="2147483648"/>
              <pc:sldLayoutMk cId="2373093239" sldId="2147483673"/>
              <ac:picMk id="6" creationId="{E0ED11FA-33F8-B64E-9798-ABB1D413C6C5}"/>
            </ac:picMkLst>
          </pc:picChg>
        </pc:sldLayoutChg>
        <pc:sldLayoutChg chg="addSp delSp modSp">
          <pc:chgData name="Sim Goodwin" userId="a3252ba9-8331-4298-b584-834c6b76bce2" providerId="ADAL" clId="{FB39F25B-68F3-344F-A811-902ACC731233}" dt="2019-11-06T14:49:21.892" v="45" actId="478"/>
          <pc:sldLayoutMkLst>
            <pc:docMk/>
            <pc:sldMasterMk cId="0" sldId="2147483648"/>
            <pc:sldLayoutMk cId="2552533529" sldId="2147483680"/>
          </pc:sldLayoutMkLst>
          <pc:spChg chg="add del mod">
            <ac:chgData name="Sim Goodwin" userId="a3252ba9-8331-4298-b584-834c6b76bce2" providerId="ADAL" clId="{FB39F25B-68F3-344F-A811-902ACC731233}" dt="2019-11-06T14:49:20.325" v="44" actId="478"/>
            <ac:spMkLst>
              <pc:docMk/>
              <pc:sldMasterMk cId="0" sldId="2147483648"/>
              <pc:sldLayoutMk cId="2552533529" sldId="2147483680"/>
              <ac:spMk id="7" creationId="{3DADD7AA-5163-B64F-8069-915E52548D8B}"/>
            </ac:spMkLst>
          </pc:spChg>
          <pc:picChg chg="del">
            <ac:chgData name="Sim Goodwin" userId="a3252ba9-8331-4298-b584-834c6b76bce2" providerId="ADAL" clId="{FB39F25B-68F3-344F-A811-902ACC731233}" dt="2019-11-06T14:49:21.892" v="45" actId="478"/>
            <ac:picMkLst>
              <pc:docMk/>
              <pc:sldMasterMk cId="0" sldId="2147483648"/>
              <pc:sldLayoutMk cId="2552533529" sldId="2147483680"/>
              <ac:picMk id="6" creationId="{E0ED11FA-33F8-B64E-9798-ABB1D413C6C5}"/>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37FA3F9-E21F-1A46-BF05-C0D8930505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4AD55B74-C61E-FD46-8CB0-3FAA9E8B23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CBBF6C-C6BF-8344-8129-F194AA1EC127}" type="datetimeFigureOut">
              <a:rPr lang="en-US" smtClean="0"/>
              <a:t>6/17/2020</a:t>
            </a:fld>
            <a:endParaRPr lang="en-US"/>
          </a:p>
        </p:txBody>
      </p:sp>
      <p:sp>
        <p:nvSpPr>
          <p:cNvPr id="4" name="Footer Placeholder 3">
            <a:extLst>
              <a:ext uri="{FF2B5EF4-FFF2-40B4-BE49-F238E27FC236}">
                <a16:creationId xmlns:a16="http://schemas.microsoft.com/office/drawing/2014/main" xmlns="" id="{505C96FE-0BA9-2047-A3C3-0347999F4FC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3F63BB2E-B973-6E4F-910D-5CD30FB18F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912625-B210-B74D-8B83-C5C4C4344E67}" type="slidenum">
              <a:rPr lang="en-US" smtClean="0"/>
              <a:t>‹#›</a:t>
            </a:fld>
            <a:endParaRPr lang="en-US"/>
          </a:p>
        </p:txBody>
      </p:sp>
    </p:spTree>
    <p:extLst>
      <p:ext uri="{BB962C8B-B14F-4D97-AF65-F5344CB8AC3E}">
        <p14:creationId xmlns:p14="http://schemas.microsoft.com/office/powerpoint/2010/main" val="2066337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Shape 55"/>
          <p:cNvSpPr>
            <a:spLocks noGrp="1" noRot="1" noChangeAspect="1"/>
          </p:cNvSpPr>
          <p:nvPr>
            <p:ph type="sldImg"/>
          </p:nvPr>
        </p:nvSpPr>
        <p:spPr>
          <a:xfrm>
            <a:off x="1143000" y="685800"/>
            <a:ext cx="4572000" cy="3429000"/>
          </a:xfrm>
          <a:prstGeom prst="rect">
            <a:avLst/>
          </a:prstGeom>
        </p:spPr>
        <p:txBody>
          <a:bodyPr/>
          <a:lstStyle/>
          <a:p>
            <a:endParaRPr/>
          </a:p>
        </p:txBody>
      </p:sp>
      <p:sp>
        <p:nvSpPr>
          <p:cNvPr id="56" name="Shape 5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641216998"/>
      </p:ext>
    </p:extLst>
  </p:cSld>
  <p:clrMap bg1="lt1" tx1="dk1" bg2="lt2" tx2="dk2" accent1="accent1" accent2="accent2" accent3="accent3" accent4="accent4" accent5="accent5" accent6="accent6" hlink="hlink" folHlink="folHlink"/>
  <p:notesStyle>
    <a:lvl1pPr defTabSz="914034" latinLnBrk="0">
      <a:defRPr sz="1200">
        <a:latin typeface="+mj-lt"/>
        <a:ea typeface="+mj-ea"/>
        <a:cs typeface="+mj-cs"/>
        <a:sym typeface="Calibri"/>
      </a:defRPr>
    </a:lvl1pPr>
    <a:lvl2pPr indent="114300" defTabSz="914034" latinLnBrk="0">
      <a:defRPr sz="1200">
        <a:latin typeface="+mj-lt"/>
        <a:ea typeface="+mj-ea"/>
        <a:cs typeface="+mj-cs"/>
        <a:sym typeface="Calibri"/>
      </a:defRPr>
    </a:lvl2pPr>
    <a:lvl3pPr indent="228600" defTabSz="914034" latinLnBrk="0">
      <a:defRPr sz="1200">
        <a:latin typeface="+mj-lt"/>
        <a:ea typeface="+mj-ea"/>
        <a:cs typeface="+mj-cs"/>
        <a:sym typeface="Calibri"/>
      </a:defRPr>
    </a:lvl3pPr>
    <a:lvl4pPr indent="342900" defTabSz="914034" latinLnBrk="0">
      <a:defRPr sz="1200">
        <a:latin typeface="+mj-lt"/>
        <a:ea typeface="+mj-ea"/>
        <a:cs typeface="+mj-cs"/>
        <a:sym typeface="Calibri"/>
      </a:defRPr>
    </a:lvl4pPr>
    <a:lvl5pPr indent="457200" defTabSz="914034" latinLnBrk="0">
      <a:defRPr sz="1200">
        <a:latin typeface="+mj-lt"/>
        <a:ea typeface="+mj-ea"/>
        <a:cs typeface="+mj-cs"/>
        <a:sym typeface="Calibri"/>
      </a:defRPr>
    </a:lvl5pPr>
    <a:lvl6pPr indent="571500" defTabSz="914034" latinLnBrk="0">
      <a:defRPr sz="1200">
        <a:latin typeface="+mj-lt"/>
        <a:ea typeface="+mj-ea"/>
        <a:cs typeface="+mj-cs"/>
        <a:sym typeface="Calibri"/>
      </a:defRPr>
    </a:lvl6pPr>
    <a:lvl7pPr indent="685800" defTabSz="914034" latinLnBrk="0">
      <a:defRPr sz="1200">
        <a:latin typeface="+mj-lt"/>
        <a:ea typeface="+mj-ea"/>
        <a:cs typeface="+mj-cs"/>
        <a:sym typeface="Calibri"/>
      </a:defRPr>
    </a:lvl7pPr>
    <a:lvl8pPr indent="800100" defTabSz="914034" latinLnBrk="0">
      <a:defRPr sz="1200">
        <a:latin typeface="+mj-lt"/>
        <a:ea typeface="+mj-ea"/>
        <a:cs typeface="+mj-cs"/>
        <a:sym typeface="Calibri"/>
      </a:defRPr>
    </a:lvl8pPr>
    <a:lvl9pPr indent="914400" defTabSz="914034"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18" Type="http://schemas.openxmlformats.org/officeDocument/2006/relationships/image" Target="../media/image21.jpeg"/><Relationship Id="rId3" Type="http://schemas.openxmlformats.org/officeDocument/2006/relationships/image" Target="../media/image3.pn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0.jpeg"/><Relationship Id="rId2" Type="http://schemas.openxmlformats.org/officeDocument/2006/relationships/image" Target="../media/image2.png"/><Relationship Id="rId16" Type="http://schemas.openxmlformats.org/officeDocument/2006/relationships/image" Target="../media/image19.jpeg"/><Relationship Id="rId20" Type="http://schemas.openxmlformats.org/officeDocument/2006/relationships/image" Target="../media/image23.jpeg"/><Relationship Id="rId1" Type="http://schemas.openxmlformats.org/officeDocument/2006/relationships/slideMaster" Target="../slideMasters/slideMaster1.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jpeg"/><Relationship Id="rId10" Type="http://schemas.openxmlformats.org/officeDocument/2006/relationships/image" Target="../media/image13.jpeg"/><Relationship Id="rId19" Type="http://schemas.openxmlformats.org/officeDocument/2006/relationships/image" Target="../media/image22.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91932"/>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4AA9C6DB-A566-044B-996E-EC130FF2CEB5}"/>
              </a:ext>
            </a:extLst>
          </p:cNvPr>
          <p:cNvSpPr/>
          <p:nvPr userDrawn="1"/>
        </p:nvSpPr>
        <p:spPr>
          <a:xfrm>
            <a:off x="2783232" y="-1718921"/>
            <a:ext cx="7701156" cy="7701156"/>
          </a:xfrm>
          <a:prstGeom prst="ellipse">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64646"/>
              </a:solidFill>
              <a:effectLst/>
              <a:uFillTx/>
              <a:latin typeface="+mj-lt"/>
              <a:ea typeface="+mj-ea"/>
              <a:cs typeface="+mj-cs"/>
              <a:sym typeface="Calibri"/>
            </a:endParaRPr>
          </a:p>
        </p:txBody>
      </p:sp>
      <p:sp>
        <p:nvSpPr>
          <p:cNvPr id="14" name="Shape 20">
            <a:extLst>
              <a:ext uri="{FF2B5EF4-FFF2-40B4-BE49-F238E27FC236}">
                <a16:creationId xmlns:a16="http://schemas.microsoft.com/office/drawing/2014/main" xmlns="" id="{B42E2006-8473-4941-B46B-BA51C16141EF}"/>
              </a:ext>
            </a:extLst>
          </p:cNvPr>
          <p:cNvSpPr/>
          <p:nvPr userDrawn="1"/>
        </p:nvSpPr>
        <p:spPr>
          <a:xfrm flipV="1">
            <a:off x="395289" y="873125"/>
            <a:ext cx="8353424" cy="0"/>
          </a:xfrm>
          <a:prstGeom prst="line">
            <a:avLst/>
          </a:prstGeom>
          <a:ln w="12700">
            <a:solidFill>
              <a:srgbClr val="FFFFFF"/>
            </a:solidFill>
            <a:miter/>
          </a:ln>
        </p:spPr>
        <p:txBody>
          <a:bodyPr lIns="22860" rIns="22860"/>
          <a:lstStyle/>
          <a:p>
            <a:endParaRPr sz="450"/>
          </a:p>
        </p:txBody>
      </p:sp>
      <p:pic>
        <p:nvPicPr>
          <p:cNvPr id="16" name="Picture 15">
            <a:extLst>
              <a:ext uri="{FF2B5EF4-FFF2-40B4-BE49-F238E27FC236}">
                <a16:creationId xmlns:a16="http://schemas.microsoft.com/office/drawing/2014/main" xmlns="" id="{2BCF57D8-A05C-7649-9E51-B321EB4636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3369" y="360916"/>
            <a:ext cx="381966" cy="381966"/>
          </a:xfrm>
          <a:prstGeom prst="rect">
            <a:avLst/>
          </a:prstGeom>
        </p:spPr>
      </p:pic>
      <p:sp>
        <p:nvSpPr>
          <p:cNvPr id="4" name="Text Placeholder 3">
            <a:extLst>
              <a:ext uri="{FF2B5EF4-FFF2-40B4-BE49-F238E27FC236}">
                <a16:creationId xmlns:a16="http://schemas.microsoft.com/office/drawing/2014/main" xmlns="" id="{CE1F52E7-1747-9E41-B97D-F50FADA4A458}"/>
              </a:ext>
            </a:extLst>
          </p:cNvPr>
          <p:cNvSpPr>
            <a:spLocks noGrp="1"/>
          </p:cNvSpPr>
          <p:nvPr>
            <p:ph type="body" sz="quarter" idx="10" hasCustomPrompt="1"/>
          </p:nvPr>
        </p:nvSpPr>
        <p:spPr>
          <a:xfrm>
            <a:off x="336189" y="3551972"/>
            <a:ext cx="2373455" cy="334690"/>
          </a:xfrm>
        </p:spPr>
        <p:txBody>
          <a:bodyPr/>
          <a:lstStyle>
            <a:lvl1pPr marL="0" indent="0">
              <a:buFontTx/>
              <a:buNone/>
              <a:defRPr sz="1800" b="1">
                <a:solidFill>
                  <a:schemeClr val="tx1"/>
                </a:solidFill>
              </a:defRPr>
            </a:lvl1pPr>
            <a:lvl2pPr>
              <a:defRPr sz="1800" b="1"/>
            </a:lvl2pPr>
            <a:lvl3pPr>
              <a:defRPr sz="1800" b="1"/>
            </a:lvl3pPr>
            <a:lvl4pPr>
              <a:defRPr sz="1800" b="1"/>
            </a:lvl4pPr>
            <a:lvl5pPr>
              <a:defRPr sz="1800" b="1"/>
            </a:lvl5pPr>
          </a:lstStyle>
          <a:p>
            <a:pPr lvl="0"/>
            <a:r>
              <a:rPr lang="en-US" dirty="0"/>
              <a:t>Lesson number</a:t>
            </a:r>
          </a:p>
        </p:txBody>
      </p:sp>
      <p:sp>
        <p:nvSpPr>
          <p:cNvPr id="20" name="Text Placeholder 19">
            <a:extLst>
              <a:ext uri="{FF2B5EF4-FFF2-40B4-BE49-F238E27FC236}">
                <a16:creationId xmlns:a16="http://schemas.microsoft.com/office/drawing/2014/main" xmlns="" id="{C1BC7AA7-98CB-AF44-94A3-89F960D16C0A}"/>
              </a:ext>
            </a:extLst>
          </p:cNvPr>
          <p:cNvSpPr>
            <a:spLocks noGrp="1"/>
          </p:cNvSpPr>
          <p:nvPr>
            <p:ph type="body" sz="quarter" idx="11" hasCustomPrompt="1"/>
          </p:nvPr>
        </p:nvSpPr>
        <p:spPr>
          <a:xfrm>
            <a:off x="318919" y="3748389"/>
            <a:ext cx="3368675" cy="2112962"/>
          </a:xfrm>
        </p:spPr>
        <p:txBody>
          <a:bodyPr/>
          <a:lstStyle>
            <a:lvl1pPr marL="0" indent="0">
              <a:lnSpc>
                <a:spcPts val="3740"/>
              </a:lnSpc>
              <a:spcBef>
                <a:spcPts val="0"/>
              </a:spcBef>
              <a:buFontTx/>
              <a:buNone/>
              <a:defRPr sz="3400" b="1" i="0">
                <a:solidFill>
                  <a:schemeClr val="tx1"/>
                </a:solidFill>
                <a:latin typeface="Century Gothic" panose="020B0502020202020204" pitchFamily="34" charset="0"/>
              </a:defRPr>
            </a:lvl1pPr>
            <a:lvl2pPr marL="457200" indent="0">
              <a:buFontTx/>
              <a:buNone/>
              <a:defRPr sz="3400" b="1" i="0">
                <a:solidFill>
                  <a:schemeClr val="bg1"/>
                </a:solidFill>
                <a:latin typeface="Century Gothic" panose="020B0502020202020204" pitchFamily="34" charset="0"/>
              </a:defRPr>
            </a:lvl2pPr>
            <a:lvl3pPr marL="914400" indent="0">
              <a:buFontTx/>
              <a:buNone/>
              <a:defRPr sz="3400" b="1" i="0">
                <a:solidFill>
                  <a:schemeClr val="bg1"/>
                </a:solidFill>
                <a:latin typeface="Century Gothic" panose="020B0502020202020204" pitchFamily="34" charset="0"/>
              </a:defRPr>
            </a:lvl3pPr>
            <a:lvl4pPr marL="1371600" indent="0">
              <a:buFontTx/>
              <a:buNone/>
              <a:defRPr sz="3400" b="1" i="0">
                <a:solidFill>
                  <a:schemeClr val="bg1"/>
                </a:solidFill>
                <a:latin typeface="Century Gothic" panose="020B0502020202020204" pitchFamily="34" charset="0"/>
              </a:defRPr>
            </a:lvl4pPr>
            <a:lvl5pPr marL="1828800" indent="0">
              <a:buFontTx/>
              <a:buNone/>
              <a:defRPr sz="3400" b="1" i="0">
                <a:solidFill>
                  <a:schemeClr val="bg1"/>
                </a:solidFill>
                <a:latin typeface="Century Gothic" panose="020B0502020202020204" pitchFamily="34" charset="0"/>
              </a:defRPr>
            </a:lvl5pPr>
          </a:lstStyle>
          <a:p>
            <a:pPr lvl="0"/>
            <a:r>
              <a:rPr lang="en-US" dirty="0"/>
              <a:t>Lesson Title</a:t>
            </a:r>
          </a:p>
        </p:txBody>
      </p:sp>
      <p:sp>
        <p:nvSpPr>
          <p:cNvPr id="24" name="Text Placeholder 23">
            <a:extLst>
              <a:ext uri="{FF2B5EF4-FFF2-40B4-BE49-F238E27FC236}">
                <a16:creationId xmlns:a16="http://schemas.microsoft.com/office/drawing/2014/main" xmlns="" id="{7D20BC59-E3FA-B641-90D4-F1FD83F93565}"/>
              </a:ext>
            </a:extLst>
          </p:cNvPr>
          <p:cNvSpPr>
            <a:spLocks noGrp="1"/>
          </p:cNvSpPr>
          <p:nvPr>
            <p:ph type="body" sz="quarter" idx="12" hasCustomPrompt="1"/>
          </p:nvPr>
        </p:nvSpPr>
        <p:spPr>
          <a:xfrm>
            <a:off x="400439" y="298557"/>
            <a:ext cx="1477610" cy="292537"/>
          </a:xfrm>
          <a:solidFill>
            <a:schemeClr val="accent1"/>
          </a:solidFill>
        </p:spPr>
        <p:txBody>
          <a:bodyPr lIns="90000" anchor="ctr"/>
          <a:lstStyle>
            <a:lvl1pPr marL="0" indent="0">
              <a:buNone/>
              <a:defRPr sz="1650" b="1" i="0">
                <a:solidFill>
                  <a:schemeClr val="tx1"/>
                </a:solidFill>
                <a:latin typeface="Century Gothic" panose="020B0502020202020204" pitchFamily="34" charset="0"/>
              </a:defRPr>
            </a:lvl1pPr>
          </a:lstStyle>
          <a:p>
            <a:pPr lvl="0"/>
            <a:r>
              <a:rPr lang="en-US" dirty="0"/>
              <a:t>Title</a:t>
            </a:r>
          </a:p>
        </p:txBody>
      </p:sp>
      <p:sp>
        <p:nvSpPr>
          <p:cNvPr id="54" name="Text Placeholder 53">
            <a:extLst>
              <a:ext uri="{FF2B5EF4-FFF2-40B4-BE49-F238E27FC236}">
                <a16:creationId xmlns:a16="http://schemas.microsoft.com/office/drawing/2014/main" xmlns="" id="{B52CF542-81A7-8849-B747-E439ED428F15}"/>
              </a:ext>
            </a:extLst>
          </p:cNvPr>
          <p:cNvSpPr>
            <a:spLocks noGrp="1"/>
          </p:cNvSpPr>
          <p:nvPr>
            <p:ph type="body" sz="quarter" idx="13" hasCustomPrompt="1"/>
          </p:nvPr>
        </p:nvSpPr>
        <p:spPr>
          <a:xfrm>
            <a:off x="400867" y="651020"/>
            <a:ext cx="1013970" cy="156984"/>
          </a:xfrm>
          <a:solidFill>
            <a:schemeClr val="accent1"/>
          </a:solidFill>
        </p:spPr>
        <p:txBody>
          <a:bodyPr lIns="90000" anchor="ctr"/>
          <a:lstStyle>
            <a:lvl1pPr marL="0" indent="0">
              <a:buNone/>
              <a:defRPr sz="850" b="1" i="0">
                <a:solidFill>
                  <a:schemeClr val="tx1"/>
                </a:solidFill>
                <a:latin typeface="Century Gothic" panose="020B0502020202020204" pitchFamily="34" charset="0"/>
              </a:defRPr>
            </a:lvl1pPr>
            <a:lvl2pPr>
              <a:defRPr sz="850">
                <a:solidFill>
                  <a:schemeClr val="bg1"/>
                </a:solidFill>
              </a:defRPr>
            </a:lvl2pPr>
            <a:lvl3pPr>
              <a:defRPr sz="850">
                <a:solidFill>
                  <a:schemeClr val="bg1"/>
                </a:solidFill>
              </a:defRPr>
            </a:lvl3pPr>
            <a:lvl4pPr>
              <a:defRPr sz="850">
                <a:solidFill>
                  <a:schemeClr val="bg1"/>
                </a:solidFill>
              </a:defRPr>
            </a:lvl4pPr>
            <a:lvl5pPr>
              <a:defRPr sz="850">
                <a:solidFill>
                  <a:schemeClr val="bg1"/>
                </a:solidFill>
              </a:defRPr>
            </a:lvl5pPr>
          </a:lstStyle>
          <a:p>
            <a:pPr lvl="0"/>
            <a:r>
              <a:rPr lang="en-US" dirty="0"/>
              <a:t>Subject | Ages</a:t>
            </a:r>
          </a:p>
        </p:txBody>
      </p:sp>
      <p:sp>
        <p:nvSpPr>
          <p:cNvPr id="11" name="Vertical Text Placeholder 10">
            <a:extLst>
              <a:ext uri="{FF2B5EF4-FFF2-40B4-BE49-F238E27FC236}">
                <a16:creationId xmlns:a16="http://schemas.microsoft.com/office/drawing/2014/main" xmlns="" id="{BE8FA57C-B239-A84D-989D-EFBC6BD96206}"/>
              </a:ext>
            </a:extLst>
          </p:cNvPr>
          <p:cNvSpPr>
            <a:spLocks noGrp="1"/>
          </p:cNvSpPr>
          <p:nvPr>
            <p:ph type="body" orient="vert" sz="quarter" idx="15" hasCustomPrompt="1"/>
          </p:nvPr>
        </p:nvSpPr>
        <p:spPr>
          <a:xfrm>
            <a:off x="7557024" y="6237288"/>
            <a:ext cx="249527" cy="431800"/>
          </a:xfrm>
          <a:noFill/>
        </p:spPr>
        <p:txBody>
          <a:bodyPr vert="eaVert" anchor="ctr"/>
          <a:lstStyle>
            <a:lvl1pPr marL="0" indent="0" algn="ctr">
              <a:buNone/>
              <a:defRPr sz="800">
                <a:solidFill>
                  <a:schemeClr val="tx1"/>
                </a:solidFill>
              </a:defRPr>
            </a:lvl1pPr>
          </a:lstStyle>
          <a:p>
            <a:pPr lvl="0"/>
            <a:r>
              <a:rPr lang="en-US" sz="800" dirty="0"/>
              <a:t>Space</a:t>
            </a:r>
            <a:endParaRPr lang="en-US" dirty="0"/>
          </a:p>
        </p:txBody>
      </p:sp>
      <p:sp>
        <p:nvSpPr>
          <p:cNvPr id="49" name="Vertical Text Placeholder 10">
            <a:extLst>
              <a:ext uri="{FF2B5EF4-FFF2-40B4-BE49-F238E27FC236}">
                <a16:creationId xmlns:a16="http://schemas.microsoft.com/office/drawing/2014/main" xmlns="" id="{7990D58F-F47A-4849-8B6D-C576002841FB}"/>
              </a:ext>
            </a:extLst>
          </p:cNvPr>
          <p:cNvSpPr>
            <a:spLocks noGrp="1"/>
          </p:cNvSpPr>
          <p:nvPr>
            <p:ph type="body" orient="vert" sz="quarter" idx="16" hasCustomPrompt="1"/>
          </p:nvPr>
        </p:nvSpPr>
        <p:spPr>
          <a:xfrm>
            <a:off x="6211873" y="6237288"/>
            <a:ext cx="249527" cy="431800"/>
          </a:xfrm>
          <a:noFill/>
        </p:spPr>
        <p:txBody>
          <a:bodyPr vert="eaVert" anchor="ctr"/>
          <a:lstStyle>
            <a:lvl1pPr marL="0" indent="0" algn="ctr">
              <a:buNone/>
              <a:defRPr sz="800">
                <a:solidFill>
                  <a:schemeClr val="tx1"/>
                </a:solidFill>
              </a:defRPr>
            </a:lvl1pPr>
          </a:lstStyle>
          <a:p>
            <a:pPr lvl="0"/>
            <a:r>
              <a:rPr lang="en-US" sz="800" dirty="0"/>
              <a:t>Space</a:t>
            </a:r>
            <a:endParaRPr lang="en-US" dirty="0"/>
          </a:p>
        </p:txBody>
      </p:sp>
    </p:spTree>
    <p:extLst>
      <p:ext uri="{BB962C8B-B14F-4D97-AF65-F5344CB8AC3E}">
        <p14:creationId xmlns:p14="http://schemas.microsoft.com/office/powerpoint/2010/main" val="3013138821"/>
      </p:ext>
    </p:extLst>
  </p:cSld>
  <p:clrMapOvr>
    <a:masterClrMapping/>
  </p:clrMapOvr>
  <p:transition spd="med"/>
  <p:extLst>
    <p:ext uri="{DCECCB84-F9BA-43D5-87BE-67443E8EF086}">
      <p15:sldGuideLst xmlns:p15="http://schemas.microsoft.com/office/powerpoint/2012/main" xmlns="">
        <p15:guide id="1" orient="horz" pos="4201" userDrawn="1">
          <p15:clr>
            <a:srgbClr val="FBAE40"/>
          </p15:clr>
        </p15:guide>
        <p15:guide id="2" orient="horz" pos="3929" userDrawn="1">
          <p15:clr>
            <a:srgbClr val="FBAE40"/>
          </p15:clr>
        </p15:guide>
        <p15:guide id="3" orient="horz" pos="550" userDrawn="1">
          <p15:clr>
            <a:srgbClr val="FBAE40"/>
          </p15:clr>
        </p15:guide>
        <p15:guide id="4" pos="249" userDrawn="1">
          <p15:clr>
            <a:srgbClr val="FBAE40"/>
          </p15:clr>
        </p15:guide>
        <p15:guide id="5" pos="55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tandard page 3">
    <p:bg>
      <p:bgPr>
        <a:solidFill>
          <a:srgbClr val="091932"/>
        </a:solidFill>
        <a:effectLst/>
      </p:bgPr>
    </p:bg>
    <p:spTree>
      <p:nvGrpSpPr>
        <p:cNvPr id="1" name=""/>
        <p:cNvGrpSpPr/>
        <p:nvPr/>
      </p:nvGrpSpPr>
      <p:grpSpPr>
        <a:xfrm>
          <a:off x="0" y="0"/>
          <a:ext cx="0" cy="0"/>
          <a:chOff x="0" y="0"/>
          <a:chExt cx="0" cy="0"/>
        </a:xfrm>
      </p:grpSpPr>
      <p:sp>
        <p:nvSpPr>
          <p:cNvPr id="28" name="Shape 28"/>
          <p:cNvSpPr/>
          <p:nvPr/>
        </p:nvSpPr>
        <p:spPr>
          <a:xfrm flipV="1">
            <a:off x="395289" y="873125"/>
            <a:ext cx="8360046" cy="0"/>
          </a:xfrm>
          <a:prstGeom prst="line">
            <a:avLst/>
          </a:prstGeom>
          <a:ln w="12700">
            <a:solidFill>
              <a:srgbClr val="FFFFFF"/>
            </a:solidFill>
            <a:miter/>
          </a:ln>
        </p:spPr>
        <p:txBody>
          <a:bodyPr lIns="22860" rIns="22860"/>
          <a:lstStyle/>
          <a:p>
            <a:endParaRPr sz="450"/>
          </a:p>
        </p:txBody>
      </p:sp>
      <p:sp>
        <p:nvSpPr>
          <p:cNvPr id="30" name="Shape 30"/>
          <p:cNvSpPr>
            <a:spLocks noGrp="1"/>
          </p:cNvSpPr>
          <p:nvPr>
            <p:ph type="sldNum" sz="quarter" idx="2"/>
          </p:nvPr>
        </p:nvSpPr>
        <p:spPr>
          <a:xfrm>
            <a:off x="8526557" y="6477334"/>
            <a:ext cx="182099" cy="184666"/>
          </a:xfrm>
          <a:prstGeom prst="rect">
            <a:avLst/>
          </a:prstGeom>
        </p:spPr>
        <p:txBody>
          <a:bodyPr/>
          <a:lstStyle/>
          <a:p>
            <a:fld id="{86CB4B4D-7CA3-9044-876B-883B54F8677D}" type="slidenum">
              <a:t>‹#›</a:t>
            </a:fld>
            <a:endParaRPr/>
          </a:p>
        </p:txBody>
      </p:sp>
      <p:pic>
        <p:nvPicPr>
          <p:cNvPr id="3" name="Picture 2">
            <a:extLst>
              <a:ext uri="{FF2B5EF4-FFF2-40B4-BE49-F238E27FC236}">
                <a16:creationId xmlns:a16="http://schemas.microsoft.com/office/drawing/2014/main" xmlns="" id="{B074F560-9965-FD44-8392-56ACD2F813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506" y="360916"/>
            <a:ext cx="1108359" cy="381966"/>
          </a:xfrm>
          <a:prstGeom prst="rect">
            <a:avLst/>
          </a:prstGeom>
        </p:spPr>
      </p:pic>
      <p:pic>
        <p:nvPicPr>
          <p:cNvPr id="14" name="Picture 13">
            <a:extLst>
              <a:ext uri="{FF2B5EF4-FFF2-40B4-BE49-F238E27FC236}">
                <a16:creationId xmlns:a16="http://schemas.microsoft.com/office/drawing/2014/main" xmlns="" id="{98600020-B932-844C-830C-6D548E8C8C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73369" y="360916"/>
            <a:ext cx="381966" cy="381966"/>
          </a:xfrm>
          <a:prstGeom prst="rect">
            <a:avLst/>
          </a:prstGeom>
        </p:spPr>
      </p:pic>
      <p:sp>
        <p:nvSpPr>
          <p:cNvPr id="15" name="Title 14">
            <a:extLst>
              <a:ext uri="{FF2B5EF4-FFF2-40B4-BE49-F238E27FC236}">
                <a16:creationId xmlns:a16="http://schemas.microsoft.com/office/drawing/2014/main" xmlns="" id="{F045F05D-9884-E742-8B6C-7E2A4C30294D}"/>
              </a:ext>
            </a:extLst>
          </p:cNvPr>
          <p:cNvSpPr>
            <a:spLocks noGrp="1"/>
          </p:cNvSpPr>
          <p:nvPr>
            <p:ph type="title"/>
          </p:nvPr>
        </p:nvSpPr>
        <p:spPr>
          <a:xfrm>
            <a:off x="4572000" y="438820"/>
            <a:ext cx="3708400" cy="241880"/>
          </a:xfrm>
        </p:spPr>
        <p:txBody>
          <a:bodyPr/>
          <a:lstStyle>
            <a:lvl1pPr algn="r">
              <a:defRPr sz="1000" b="1" i="0">
                <a:solidFill>
                  <a:srgbClr val="FFFFFF"/>
                </a:solidFill>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192900155"/>
      </p:ext>
    </p:extLst>
  </p:cSld>
  <p:clrMapOvr>
    <a:masterClrMapping/>
  </p:clrMapOvr>
  <p:transition spd="med"/>
  <p:extLst>
    <p:ext uri="{DCECCB84-F9BA-43D5-87BE-67443E8EF086}">
      <p15:sldGuideLst xmlns:p15="http://schemas.microsoft.com/office/powerpoint/2012/main" xmlns="">
        <p15:guide id="3" pos="249">
          <p15:clr>
            <a:srgbClr val="FFFFFF"/>
          </p15:clr>
        </p15:guide>
        <p15:guide id="4" pos="5511">
          <p15:clr>
            <a:srgbClr val="FFFFFF"/>
          </p15:clr>
        </p15:guide>
        <p15:guide id="7" orient="horz" pos="4201">
          <p15:clr>
            <a:srgbClr val="FFFFFF"/>
          </p15:clr>
        </p15:guide>
        <p15:guide id="9" orient="horz" pos="686">
          <p15:clr>
            <a:srgbClr val="FFFFFF"/>
          </p15:clr>
        </p15:guide>
        <p15:guide id="10" pos="2880">
          <p15:clr>
            <a:srgbClr val="FFFFFF"/>
          </p15:clr>
        </p15:guide>
        <p15:guide id="11" pos="1565">
          <p15:clr>
            <a:srgbClr val="FFFFFF"/>
          </p15:clr>
        </p15:guide>
        <p15:guide id="12" pos="4195">
          <p15:clr>
            <a:srgbClr val="FFFF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page 4">
    <p:spTree>
      <p:nvGrpSpPr>
        <p:cNvPr id="1" name=""/>
        <p:cNvGrpSpPr/>
        <p:nvPr/>
      </p:nvGrpSpPr>
      <p:grpSpPr>
        <a:xfrm>
          <a:off x="0" y="0"/>
          <a:ext cx="0" cy="0"/>
          <a:chOff x="0" y="0"/>
          <a:chExt cx="0" cy="0"/>
        </a:xfrm>
      </p:grpSpPr>
      <p:sp>
        <p:nvSpPr>
          <p:cNvPr id="8" name="Shape 137">
            <a:extLst>
              <a:ext uri="{FF2B5EF4-FFF2-40B4-BE49-F238E27FC236}">
                <a16:creationId xmlns:a16="http://schemas.microsoft.com/office/drawing/2014/main" xmlns="" id="{3AE447CC-AC9D-3D45-8A65-2B6BD6F16228}"/>
              </a:ext>
            </a:extLst>
          </p:cNvPr>
          <p:cNvSpPr>
            <a:spLocks noChangeAspect="1"/>
          </p:cNvSpPr>
          <p:nvPr userDrawn="1"/>
        </p:nvSpPr>
        <p:spPr>
          <a:xfrm>
            <a:off x="-1836000" y="-1522677"/>
            <a:ext cx="6488014" cy="6488014"/>
          </a:xfrm>
          <a:prstGeom prst="ellipse">
            <a:avLst/>
          </a:prstGeom>
          <a:solidFill>
            <a:schemeClr val="accent1">
              <a:alpha val="19773"/>
            </a:schemeClr>
          </a:solidFill>
          <a:ln w="12700">
            <a:miter lim="400000"/>
          </a:ln>
          <a:extLst>
            <a:ext uri="{C572A759-6A51-4108-AA02-DFA0A04FC94B}">
              <ma14:wrappingTextBoxFlag xmlns="" xmlns:ma14="http://schemas.microsoft.com/office/mac/drawingml/2011/main" val="1"/>
            </a:ext>
          </a:extLst>
        </p:spPr>
        <p:txBody>
          <a:bodyPr lIns="22860" rIns="22860" anchor="ctr"/>
          <a:lstStyle/>
          <a:p>
            <a:endParaRPr sz="450" dirty="0"/>
          </a:p>
        </p:txBody>
      </p:sp>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xmlns=""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xmlns="" id="{98477B80-07B4-E044-9FB6-FD6587A4E2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1309" y="361950"/>
            <a:ext cx="1104891" cy="380771"/>
          </a:xfrm>
          <a:prstGeom prst="rect">
            <a:avLst/>
          </a:prstGeom>
        </p:spPr>
      </p:pic>
      <p:sp>
        <p:nvSpPr>
          <p:cNvPr id="17" name="Text Placeholder 16">
            <a:extLst>
              <a:ext uri="{FF2B5EF4-FFF2-40B4-BE49-F238E27FC236}">
                <a16:creationId xmlns:a16="http://schemas.microsoft.com/office/drawing/2014/main" xmlns="" id="{DBC5C841-1193-2343-9E34-25056BEE3358}"/>
              </a:ext>
            </a:extLst>
          </p:cNvPr>
          <p:cNvSpPr>
            <a:spLocks noGrp="1"/>
          </p:cNvSpPr>
          <p:nvPr>
            <p:ph type="body" sz="quarter" idx="10" hasCustomPrompt="1"/>
          </p:nvPr>
        </p:nvSpPr>
        <p:spPr>
          <a:xfrm>
            <a:off x="364153" y="992610"/>
            <a:ext cx="3187649" cy="1369287"/>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Insert – title</a:t>
            </a:r>
          </a:p>
        </p:txBody>
      </p:sp>
      <p:sp>
        <p:nvSpPr>
          <p:cNvPr id="11" name="Oval 10">
            <a:extLst>
              <a:ext uri="{FF2B5EF4-FFF2-40B4-BE49-F238E27FC236}">
                <a16:creationId xmlns:a16="http://schemas.microsoft.com/office/drawing/2014/main" xmlns="" id="{2FF6DA7B-AA74-F348-AADA-26B358FA15EB}"/>
              </a:ext>
            </a:extLst>
          </p:cNvPr>
          <p:cNvSpPr/>
          <p:nvPr userDrawn="1"/>
        </p:nvSpPr>
        <p:spPr>
          <a:xfrm>
            <a:off x="3219872" y="926938"/>
            <a:ext cx="6329309" cy="6329309"/>
          </a:xfrm>
          <a:prstGeom prst="ellipse">
            <a:avLst/>
          </a:prstGeom>
          <a:solidFill>
            <a:schemeClr val="tx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13" name="Text Placeholder 6">
            <a:extLst>
              <a:ext uri="{FF2B5EF4-FFF2-40B4-BE49-F238E27FC236}">
                <a16:creationId xmlns:a16="http://schemas.microsoft.com/office/drawing/2014/main" xmlns="" id="{5BBE8992-D4AB-BA49-99A8-E2BF8AA8163E}"/>
              </a:ext>
            </a:extLst>
          </p:cNvPr>
          <p:cNvSpPr>
            <a:spLocks noGrp="1"/>
          </p:cNvSpPr>
          <p:nvPr>
            <p:ph type="body" sz="quarter" idx="11" hasCustomPrompt="1"/>
          </p:nvPr>
        </p:nvSpPr>
        <p:spPr>
          <a:xfrm>
            <a:off x="363538" y="2397183"/>
            <a:ext cx="2543213" cy="2418501"/>
          </a:xfrm>
        </p:spPr>
        <p:txBody>
          <a:bodyPr/>
          <a:lstStyle>
            <a:lvl1pPr marL="0" indent="0">
              <a:lnSpc>
                <a:spcPct val="120000"/>
              </a:lnSpc>
              <a:buNone/>
              <a:defRPr sz="2000" b="0">
                <a:solidFill>
                  <a:schemeClr val="bg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Insert - body</a:t>
            </a:r>
          </a:p>
        </p:txBody>
      </p:sp>
    </p:spTree>
    <p:extLst>
      <p:ext uri="{BB962C8B-B14F-4D97-AF65-F5344CB8AC3E}">
        <p14:creationId xmlns:p14="http://schemas.microsoft.com/office/powerpoint/2010/main" val="488194620"/>
      </p:ext>
    </p:extLst>
  </p:cSld>
  <p:clrMapOvr>
    <a:masterClrMapping/>
  </p:clrMapOvr>
  <p:transition spd="med"/>
  <p:extLst>
    <p:ext uri="{DCECCB84-F9BA-43D5-87BE-67443E8EF086}">
      <p15:sldGuideLst xmlns:p15="http://schemas.microsoft.com/office/powerpoint/2012/main" xmlns="">
        <p15:guide id="2" pos="249">
          <p15:clr>
            <a:srgbClr val="FFFFFF"/>
          </p15:clr>
        </p15:guide>
        <p15:guide id="3" pos="5511">
          <p15:clr>
            <a:srgbClr val="FFFFFF"/>
          </p15:clr>
        </p15:guide>
        <p15:guide id="7" orient="horz" pos="4201">
          <p15:clr>
            <a:srgbClr val="FFFFFF"/>
          </p15:clr>
        </p15:guide>
        <p15:guide id="10" orient="horz" pos="686" userDrawn="1">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ints page 1">
    <p:spTree>
      <p:nvGrpSpPr>
        <p:cNvPr id="1" name=""/>
        <p:cNvGrpSpPr/>
        <p:nvPr/>
      </p:nvGrpSpPr>
      <p:grpSpPr>
        <a:xfrm>
          <a:off x="0" y="0"/>
          <a:ext cx="0" cy="0"/>
          <a:chOff x="0" y="0"/>
          <a:chExt cx="0" cy="0"/>
        </a:xfrm>
      </p:grpSpPr>
      <p:sp>
        <p:nvSpPr>
          <p:cNvPr id="26" name="Shape 137">
            <a:extLst>
              <a:ext uri="{FF2B5EF4-FFF2-40B4-BE49-F238E27FC236}">
                <a16:creationId xmlns:a16="http://schemas.microsoft.com/office/drawing/2014/main" xmlns="" id="{347F327C-78A1-A84F-B49C-0F0F1270C7C1}"/>
              </a:ext>
            </a:extLst>
          </p:cNvPr>
          <p:cNvSpPr>
            <a:spLocks noChangeAspect="1"/>
          </p:cNvSpPr>
          <p:nvPr userDrawn="1"/>
        </p:nvSpPr>
        <p:spPr>
          <a:xfrm>
            <a:off x="-1836000" y="-1522677"/>
            <a:ext cx="6488014" cy="6488014"/>
          </a:xfrm>
          <a:prstGeom prst="ellipse">
            <a:avLst/>
          </a:prstGeom>
          <a:solidFill>
            <a:srgbClr val="38D4D6">
              <a:alpha val="19773"/>
            </a:srgbClr>
          </a:solidFill>
          <a:ln w="12700">
            <a:miter lim="400000"/>
          </a:ln>
          <a:extLst>
            <a:ext uri="{C572A759-6A51-4108-AA02-DFA0A04FC94B}">
              <ma14:wrappingTextBoxFlag xmlns="" xmlns:ma14="http://schemas.microsoft.com/office/mac/drawingml/2011/main" val="1"/>
            </a:ext>
          </a:extLst>
        </p:spPr>
        <p:txBody>
          <a:bodyPr lIns="22860" rIns="22860" anchor="ctr"/>
          <a:lstStyle/>
          <a:p>
            <a:endParaRPr sz="450" dirty="0"/>
          </a:p>
        </p:txBody>
      </p:sp>
      <p:sp>
        <p:nvSpPr>
          <p:cNvPr id="21" name="Shape 21"/>
          <p:cNvSpPr>
            <a:spLocks noGrp="1"/>
          </p:cNvSpPr>
          <p:nvPr>
            <p:ph type="sldNum" sz="quarter" idx="2"/>
          </p:nvPr>
        </p:nvSpPr>
        <p:spPr>
          <a:xfrm>
            <a:off x="8522727" y="6484422"/>
            <a:ext cx="182099" cy="184666"/>
          </a:xfrm>
          <a:prstGeom prst="rect">
            <a:avLst/>
          </a:prstGeom>
        </p:spPr>
        <p:txBody>
          <a:bodyPr/>
          <a:lstStyle/>
          <a:p>
            <a:fld id="{86CB4B4D-7CA3-9044-876B-883B54F8677D}" type="slidenum">
              <a:t>‹#›</a:t>
            </a:fld>
            <a:endParaRPr/>
          </a:p>
        </p:txBody>
      </p:sp>
      <p:sp>
        <p:nvSpPr>
          <p:cNvPr id="2" name="Title 1">
            <a:extLst>
              <a:ext uri="{FF2B5EF4-FFF2-40B4-BE49-F238E27FC236}">
                <a16:creationId xmlns:a16="http://schemas.microsoft.com/office/drawing/2014/main" xmlns=""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sp>
        <p:nvSpPr>
          <p:cNvPr id="17" name="Text Placeholder 16">
            <a:extLst>
              <a:ext uri="{FF2B5EF4-FFF2-40B4-BE49-F238E27FC236}">
                <a16:creationId xmlns:a16="http://schemas.microsoft.com/office/drawing/2014/main" xmlns="" id="{DBC5C841-1193-2343-9E34-25056BEE3358}"/>
              </a:ext>
            </a:extLst>
          </p:cNvPr>
          <p:cNvSpPr>
            <a:spLocks noGrp="1"/>
          </p:cNvSpPr>
          <p:nvPr>
            <p:ph type="body" sz="quarter" idx="10" hasCustomPrompt="1"/>
          </p:nvPr>
        </p:nvSpPr>
        <p:spPr>
          <a:xfrm>
            <a:off x="364152" y="992610"/>
            <a:ext cx="5288503" cy="1369287"/>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Insert - title</a:t>
            </a:r>
          </a:p>
        </p:txBody>
      </p:sp>
      <p:sp>
        <p:nvSpPr>
          <p:cNvPr id="22" name="Shape 20">
            <a:extLst>
              <a:ext uri="{FF2B5EF4-FFF2-40B4-BE49-F238E27FC236}">
                <a16:creationId xmlns:a16="http://schemas.microsoft.com/office/drawing/2014/main" xmlns="" id="{3B8AACE1-775F-F043-BA57-E12A7120F57C}"/>
              </a:ext>
            </a:extLst>
          </p:cNvPr>
          <p:cNvSpPr/>
          <p:nvPr userDrawn="1"/>
        </p:nvSpPr>
        <p:spPr>
          <a:xfrm flipV="1">
            <a:off x="395289" y="873125"/>
            <a:ext cx="8353424" cy="0"/>
          </a:xfrm>
          <a:prstGeom prst="line">
            <a:avLst/>
          </a:prstGeom>
          <a:ln w="12700">
            <a:solidFill>
              <a:srgbClr val="25233F"/>
            </a:solidFill>
            <a:miter/>
          </a:ln>
        </p:spPr>
        <p:txBody>
          <a:bodyPr lIns="22860" rIns="22860"/>
          <a:lstStyle/>
          <a:p>
            <a:endParaRPr sz="450"/>
          </a:p>
        </p:txBody>
      </p:sp>
      <p:pic>
        <p:nvPicPr>
          <p:cNvPr id="23" name="Picture 22">
            <a:extLst>
              <a:ext uri="{FF2B5EF4-FFF2-40B4-BE49-F238E27FC236}">
                <a16:creationId xmlns:a16="http://schemas.microsoft.com/office/drawing/2014/main" xmlns="" id="{6BE35126-A702-2D46-8CE4-5ED93FA197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1309" y="361950"/>
            <a:ext cx="1104891" cy="380771"/>
          </a:xfrm>
          <a:prstGeom prst="rect">
            <a:avLst/>
          </a:prstGeom>
        </p:spPr>
      </p:pic>
      <p:pic>
        <p:nvPicPr>
          <p:cNvPr id="24" name="Picture 23">
            <a:extLst>
              <a:ext uri="{FF2B5EF4-FFF2-40B4-BE49-F238E27FC236}">
                <a16:creationId xmlns:a16="http://schemas.microsoft.com/office/drawing/2014/main" xmlns="" id="{53CDCF97-D8F3-714B-B0F7-276D6BCC98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69436" y="358902"/>
            <a:ext cx="383819" cy="383819"/>
          </a:xfrm>
          <a:prstGeom prst="rect">
            <a:avLst/>
          </a:prstGeom>
        </p:spPr>
      </p:pic>
      <p:sp>
        <p:nvSpPr>
          <p:cNvPr id="7" name="Oval 6">
            <a:extLst>
              <a:ext uri="{FF2B5EF4-FFF2-40B4-BE49-F238E27FC236}">
                <a16:creationId xmlns:a16="http://schemas.microsoft.com/office/drawing/2014/main" xmlns="" id="{CE353BCA-A7C7-E442-98D3-4C790427A845}"/>
              </a:ext>
            </a:extLst>
          </p:cNvPr>
          <p:cNvSpPr/>
          <p:nvPr userDrawn="1"/>
        </p:nvSpPr>
        <p:spPr>
          <a:xfrm>
            <a:off x="528992" y="2284004"/>
            <a:ext cx="1846998" cy="1846998"/>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6" name="Oval 15">
            <a:extLst>
              <a:ext uri="{FF2B5EF4-FFF2-40B4-BE49-F238E27FC236}">
                <a16:creationId xmlns:a16="http://schemas.microsoft.com/office/drawing/2014/main" xmlns="" id="{CA1417EB-E2DF-1542-8FBB-C262CE790A4F}"/>
              </a:ext>
            </a:extLst>
          </p:cNvPr>
          <p:cNvSpPr/>
          <p:nvPr userDrawn="1"/>
        </p:nvSpPr>
        <p:spPr>
          <a:xfrm>
            <a:off x="2605678" y="2291561"/>
            <a:ext cx="1846998" cy="1846998"/>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20" name="Oval 19">
            <a:extLst>
              <a:ext uri="{FF2B5EF4-FFF2-40B4-BE49-F238E27FC236}">
                <a16:creationId xmlns:a16="http://schemas.microsoft.com/office/drawing/2014/main" xmlns="" id="{10633E26-1904-0647-88DB-A6E82E59FBA3}"/>
              </a:ext>
            </a:extLst>
          </p:cNvPr>
          <p:cNvSpPr/>
          <p:nvPr userDrawn="1"/>
        </p:nvSpPr>
        <p:spPr>
          <a:xfrm>
            <a:off x="4697478" y="2299118"/>
            <a:ext cx="1846998" cy="1846998"/>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27" name="Oval 26">
            <a:extLst>
              <a:ext uri="{FF2B5EF4-FFF2-40B4-BE49-F238E27FC236}">
                <a16:creationId xmlns:a16="http://schemas.microsoft.com/office/drawing/2014/main" xmlns="" id="{D01227A4-CD46-B44C-A20F-14FA82BF7757}"/>
              </a:ext>
            </a:extLst>
          </p:cNvPr>
          <p:cNvSpPr/>
          <p:nvPr userDrawn="1"/>
        </p:nvSpPr>
        <p:spPr>
          <a:xfrm>
            <a:off x="6785710" y="2306675"/>
            <a:ext cx="1846998" cy="1846998"/>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30" name="Oval 29">
            <a:extLst>
              <a:ext uri="{FF2B5EF4-FFF2-40B4-BE49-F238E27FC236}">
                <a16:creationId xmlns:a16="http://schemas.microsoft.com/office/drawing/2014/main" xmlns="" id="{F4AC4524-43C7-1846-BC6C-9DE97A9F25E2}"/>
              </a:ext>
            </a:extLst>
          </p:cNvPr>
          <p:cNvSpPr/>
          <p:nvPr userDrawn="1"/>
        </p:nvSpPr>
        <p:spPr>
          <a:xfrm>
            <a:off x="528992" y="4264973"/>
            <a:ext cx="1846998" cy="1846998"/>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33" name="Oval 32">
            <a:extLst>
              <a:ext uri="{FF2B5EF4-FFF2-40B4-BE49-F238E27FC236}">
                <a16:creationId xmlns:a16="http://schemas.microsoft.com/office/drawing/2014/main" xmlns="" id="{F14AE743-01E9-C64D-9ED8-A4704C173F87}"/>
              </a:ext>
            </a:extLst>
          </p:cNvPr>
          <p:cNvSpPr/>
          <p:nvPr userDrawn="1"/>
        </p:nvSpPr>
        <p:spPr>
          <a:xfrm>
            <a:off x="2605678" y="4272530"/>
            <a:ext cx="1846998" cy="1846998"/>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36" name="Oval 35">
            <a:extLst>
              <a:ext uri="{FF2B5EF4-FFF2-40B4-BE49-F238E27FC236}">
                <a16:creationId xmlns:a16="http://schemas.microsoft.com/office/drawing/2014/main" xmlns="" id="{18402105-8288-0B4D-8FB9-BB2B7425DFA8}"/>
              </a:ext>
            </a:extLst>
          </p:cNvPr>
          <p:cNvSpPr/>
          <p:nvPr userDrawn="1"/>
        </p:nvSpPr>
        <p:spPr>
          <a:xfrm>
            <a:off x="4697478" y="4280087"/>
            <a:ext cx="1846998" cy="1846998"/>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39" name="Oval 38">
            <a:extLst>
              <a:ext uri="{FF2B5EF4-FFF2-40B4-BE49-F238E27FC236}">
                <a16:creationId xmlns:a16="http://schemas.microsoft.com/office/drawing/2014/main" xmlns="" id="{EE13A953-E341-B64A-8EAC-98AF9EE7C33E}"/>
              </a:ext>
            </a:extLst>
          </p:cNvPr>
          <p:cNvSpPr/>
          <p:nvPr userDrawn="1"/>
        </p:nvSpPr>
        <p:spPr>
          <a:xfrm>
            <a:off x="6785710" y="4287644"/>
            <a:ext cx="1846998" cy="1846998"/>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0" name="Text Placeholder 9">
            <a:extLst>
              <a:ext uri="{FF2B5EF4-FFF2-40B4-BE49-F238E27FC236}">
                <a16:creationId xmlns:a16="http://schemas.microsoft.com/office/drawing/2014/main" xmlns="" id="{F748FF5A-216F-E340-9D3C-3E0A94402F64}"/>
              </a:ext>
            </a:extLst>
          </p:cNvPr>
          <p:cNvSpPr>
            <a:spLocks noGrp="1"/>
          </p:cNvSpPr>
          <p:nvPr>
            <p:ph type="body" sz="quarter" idx="11" hasCustomPrompt="1"/>
          </p:nvPr>
        </p:nvSpPr>
        <p:spPr>
          <a:xfrm>
            <a:off x="528638" y="2821394"/>
            <a:ext cx="1847850" cy="719137"/>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
        <p:nvSpPr>
          <p:cNvPr id="42" name="Text Placeholder 9">
            <a:extLst>
              <a:ext uri="{FF2B5EF4-FFF2-40B4-BE49-F238E27FC236}">
                <a16:creationId xmlns:a16="http://schemas.microsoft.com/office/drawing/2014/main" xmlns="" id="{010D0C0A-B8DB-0841-8F26-49EC7AF5F5FA}"/>
              </a:ext>
            </a:extLst>
          </p:cNvPr>
          <p:cNvSpPr>
            <a:spLocks noGrp="1"/>
          </p:cNvSpPr>
          <p:nvPr>
            <p:ph type="body" sz="quarter" idx="12" hasCustomPrompt="1"/>
          </p:nvPr>
        </p:nvSpPr>
        <p:spPr>
          <a:xfrm>
            <a:off x="2604826" y="2821893"/>
            <a:ext cx="1847850" cy="719137"/>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
        <p:nvSpPr>
          <p:cNvPr id="43" name="Text Placeholder 9">
            <a:extLst>
              <a:ext uri="{FF2B5EF4-FFF2-40B4-BE49-F238E27FC236}">
                <a16:creationId xmlns:a16="http://schemas.microsoft.com/office/drawing/2014/main" xmlns="" id="{4CAFABE6-FE05-5043-9F6C-9F8A19FB33AB}"/>
              </a:ext>
            </a:extLst>
          </p:cNvPr>
          <p:cNvSpPr>
            <a:spLocks noGrp="1"/>
          </p:cNvSpPr>
          <p:nvPr>
            <p:ph type="body" sz="quarter" idx="13" hasCustomPrompt="1"/>
          </p:nvPr>
        </p:nvSpPr>
        <p:spPr>
          <a:xfrm>
            <a:off x="4697052" y="2821394"/>
            <a:ext cx="1847850" cy="719137"/>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
        <p:nvSpPr>
          <p:cNvPr id="44" name="Text Placeholder 9">
            <a:extLst>
              <a:ext uri="{FF2B5EF4-FFF2-40B4-BE49-F238E27FC236}">
                <a16:creationId xmlns:a16="http://schemas.microsoft.com/office/drawing/2014/main" xmlns="" id="{75AE5270-06D1-174F-B337-C9B5235B8D36}"/>
              </a:ext>
            </a:extLst>
          </p:cNvPr>
          <p:cNvSpPr>
            <a:spLocks noGrp="1"/>
          </p:cNvSpPr>
          <p:nvPr>
            <p:ph type="body" sz="quarter" idx="14" hasCustomPrompt="1"/>
          </p:nvPr>
        </p:nvSpPr>
        <p:spPr>
          <a:xfrm>
            <a:off x="6785710" y="2821394"/>
            <a:ext cx="1847850" cy="719137"/>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
        <p:nvSpPr>
          <p:cNvPr id="45" name="Text Placeholder 9">
            <a:extLst>
              <a:ext uri="{FF2B5EF4-FFF2-40B4-BE49-F238E27FC236}">
                <a16:creationId xmlns:a16="http://schemas.microsoft.com/office/drawing/2014/main" xmlns="" id="{2A8AB2DE-F178-5346-B4A2-2C8990CFB4D7}"/>
              </a:ext>
            </a:extLst>
          </p:cNvPr>
          <p:cNvSpPr>
            <a:spLocks noGrp="1"/>
          </p:cNvSpPr>
          <p:nvPr>
            <p:ph type="body" sz="quarter" idx="15" hasCustomPrompt="1"/>
          </p:nvPr>
        </p:nvSpPr>
        <p:spPr>
          <a:xfrm>
            <a:off x="527786" y="4870218"/>
            <a:ext cx="1847850" cy="719137"/>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
        <p:nvSpPr>
          <p:cNvPr id="46" name="Text Placeholder 9">
            <a:extLst>
              <a:ext uri="{FF2B5EF4-FFF2-40B4-BE49-F238E27FC236}">
                <a16:creationId xmlns:a16="http://schemas.microsoft.com/office/drawing/2014/main" xmlns="" id="{C466ACBD-ECC2-8846-91AA-D3936CA1CFDE}"/>
              </a:ext>
            </a:extLst>
          </p:cNvPr>
          <p:cNvSpPr>
            <a:spLocks noGrp="1"/>
          </p:cNvSpPr>
          <p:nvPr>
            <p:ph type="body" sz="quarter" idx="16" hasCustomPrompt="1"/>
          </p:nvPr>
        </p:nvSpPr>
        <p:spPr>
          <a:xfrm>
            <a:off x="2603974" y="4870717"/>
            <a:ext cx="1847850" cy="719137"/>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
        <p:nvSpPr>
          <p:cNvPr id="47" name="Text Placeholder 9">
            <a:extLst>
              <a:ext uri="{FF2B5EF4-FFF2-40B4-BE49-F238E27FC236}">
                <a16:creationId xmlns:a16="http://schemas.microsoft.com/office/drawing/2014/main" xmlns="" id="{8DCDA5A1-6B45-B443-A0EB-743BB03B3D2D}"/>
              </a:ext>
            </a:extLst>
          </p:cNvPr>
          <p:cNvSpPr>
            <a:spLocks noGrp="1"/>
          </p:cNvSpPr>
          <p:nvPr>
            <p:ph type="body" sz="quarter" idx="17" hasCustomPrompt="1"/>
          </p:nvPr>
        </p:nvSpPr>
        <p:spPr>
          <a:xfrm>
            <a:off x="4696200" y="4870218"/>
            <a:ext cx="1847850" cy="719137"/>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
        <p:nvSpPr>
          <p:cNvPr id="48" name="Text Placeholder 9">
            <a:extLst>
              <a:ext uri="{FF2B5EF4-FFF2-40B4-BE49-F238E27FC236}">
                <a16:creationId xmlns:a16="http://schemas.microsoft.com/office/drawing/2014/main" xmlns="" id="{D1F3E494-C5D7-F64D-9D8A-DB36A8AB1B24}"/>
              </a:ext>
            </a:extLst>
          </p:cNvPr>
          <p:cNvSpPr>
            <a:spLocks noGrp="1"/>
          </p:cNvSpPr>
          <p:nvPr>
            <p:ph type="body" sz="quarter" idx="18" hasCustomPrompt="1"/>
          </p:nvPr>
        </p:nvSpPr>
        <p:spPr>
          <a:xfrm>
            <a:off x="6784858" y="4870218"/>
            <a:ext cx="1847850" cy="719137"/>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Tree>
    <p:extLst>
      <p:ext uri="{BB962C8B-B14F-4D97-AF65-F5344CB8AC3E}">
        <p14:creationId xmlns:p14="http://schemas.microsoft.com/office/powerpoint/2010/main" val="1977218948"/>
      </p:ext>
    </p:extLst>
  </p:cSld>
  <p:clrMapOvr>
    <a:masterClrMapping/>
  </p:clrMapOvr>
  <p:transition spd="med"/>
  <p:extLst>
    <p:ext uri="{DCECCB84-F9BA-43D5-87BE-67443E8EF086}">
      <p15:sldGuideLst xmlns:p15="http://schemas.microsoft.com/office/powerpoint/2012/main" xmlns="">
        <p15:guide id="2" pos="249">
          <p15:clr>
            <a:srgbClr val="FFFFFF"/>
          </p15:clr>
        </p15:guide>
        <p15:guide id="3" pos="5511">
          <p15:clr>
            <a:srgbClr val="FFFFFF"/>
          </p15:clr>
        </p15:guide>
        <p15:guide id="7" orient="horz" pos="4201">
          <p15:clr>
            <a:srgbClr val="FFFFFF"/>
          </p15:clr>
        </p15:guide>
        <p15:guide id="10" orient="horz" pos="686" userDrawn="1">
          <p15:clr>
            <a:srgbClr val="FFFFFF"/>
          </p15:clr>
        </p15:guide>
        <p15:guide id="11" pos="2880">
          <p15:clr>
            <a:srgbClr val="FFFFFF"/>
          </p15:clr>
        </p15:guide>
        <p15:guide id="12" pos="1565">
          <p15:clr>
            <a:srgbClr val="FFFFFF"/>
          </p15:clr>
        </p15:guide>
        <p15:guide id="13" pos="4195" userDrawn="1">
          <p15:clr>
            <a:srgbClr val="FFFF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ints page 2">
    <p:spTree>
      <p:nvGrpSpPr>
        <p:cNvPr id="1" name=""/>
        <p:cNvGrpSpPr/>
        <p:nvPr/>
      </p:nvGrpSpPr>
      <p:grpSpPr>
        <a:xfrm>
          <a:off x="0" y="0"/>
          <a:ext cx="0" cy="0"/>
          <a:chOff x="0" y="0"/>
          <a:chExt cx="0" cy="0"/>
        </a:xfrm>
      </p:grpSpPr>
      <p:sp>
        <p:nvSpPr>
          <p:cNvPr id="15" name="Shape 137">
            <a:extLst>
              <a:ext uri="{FF2B5EF4-FFF2-40B4-BE49-F238E27FC236}">
                <a16:creationId xmlns:a16="http://schemas.microsoft.com/office/drawing/2014/main" xmlns="" id="{C4AC650B-611A-9640-B5D3-C9DB132AEB7E}"/>
              </a:ext>
            </a:extLst>
          </p:cNvPr>
          <p:cNvSpPr>
            <a:spLocks noChangeAspect="1"/>
          </p:cNvSpPr>
          <p:nvPr userDrawn="1"/>
        </p:nvSpPr>
        <p:spPr>
          <a:xfrm>
            <a:off x="-1836000" y="-1522677"/>
            <a:ext cx="6488014" cy="6488014"/>
          </a:xfrm>
          <a:prstGeom prst="ellipse">
            <a:avLst/>
          </a:prstGeom>
          <a:solidFill>
            <a:srgbClr val="38D4D6">
              <a:alpha val="19773"/>
            </a:srgbClr>
          </a:solidFill>
          <a:ln w="12700">
            <a:miter lim="400000"/>
          </a:ln>
          <a:extLst>
            <a:ext uri="{C572A759-6A51-4108-AA02-DFA0A04FC94B}">
              <ma14:wrappingTextBoxFlag xmlns="" xmlns:ma14="http://schemas.microsoft.com/office/mac/drawingml/2011/main" val="1"/>
            </a:ext>
          </a:extLst>
        </p:spPr>
        <p:txBody>
          <a:bodyPr lIns="22860" rIns="22860" anchor="ctr"/>
          <a:lstStyle/>
          <a:p>
            <a:endParaRPr sz="450" dirty="0"/>
          </a:p>
        </p:txBody>
      </p:sp>
      <p:sp>
        <p:nvSpPr>
          <p:cNvPr id="21" name="Shape 21"/>
          <p:cNvSpPr>
            <a:spLocks noGrp="1"/>
          </p:cNvSpPr>
          <p:nvPr>
            <p:ph type="sldNum" sz="quarter" idx="2"/>
          </p:nvPr>
        </p:nvSpPr>
        <p:spPr>
          <a:xfrm>
            <a:off x="8522727" y="6484422"/>
            <a:ext cx="182099" cy="184666"/>
          </a:xfrm>
          <a:prstGeom prst="rect">
            <a:avLst/>
          </a:prstGeom>
        </p:spPr>
        <p:txBody>
          <a:bodyPr/>
          <a:lstStyle/>
          <a:p>
            <a:fld id="{86CB4B4D-7CA3-9044-876B-883B54F8677D}" type="slidenum">
              <a:t>‹#›</a:t>
            </a:fld>
            <a:endParaRPr/>
          </a:p>
        </p:txBody>
      </p:sp>
      <p:sp>
        <p:nvSpPr>
          <p:cNvPr id="2" name="Title 1">
            <a:extLst>
              <a:ext uri="{FF2B5EF4-FFF2-40B4-BE49-F238E27FC236}">
                <a16:creationId xmlns:a16="http://schemas.microsoft.com/office/drawing/2014/main" xmlns=""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sp>
        <p:nvSpPr>
          <p:cNvPr id="17" name="Text Placeholder 16">
            <a:extLst>
              <a:ext uri="{FF2B5EF4-FFF2-40B4-BE49-F238E27FC236}">
                <a16:creationId xmlns:a16="http://schemas.microsoft.com/office/drawing/2014/main" xmlns="" id="{DBC5C841-1193-2343-9E34-25056BEE3358}"/>
              </a:ext>
            </a:extLst>
          </p:cNvPr>
          <p:cNvSpPr>
            <a:spLocks noGrp="1"/>
          </p:cNvSpPr>
          <p:nvPr>
            <p:ph type="body" sz="quarter" idx="10" hasCustomPrompt="1"/>
          </p:nvPr>
        </p:nvSpPr>
        <p:spPr>
          <a:xfrm>
            <a:off x="364152" y="984518"/>
            <a:ext cx="5288503" cy="1369287"/>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Insert - title</a:t>
            </a:r>
          </a:p>
        </p:txBody>
      </p:sp>
      <p:sp>
        <p:nvSpPr>
          <p:cNvPr id="22" name="Shape 20">
            <a:extLst>
              <a:ext uri="{FF2B5EF4-FFF2-40B4-BE49-F238E27FC236}">
                <a16:creationId xmlns:a16="http://schemas.microsoft.com/office/drawing/2014/main" xmlns="" id="{3B8AACE1-775F-F043-BA57-E12A7120F57C}"/>
              </a:ext>
            </a:extLst>
          </p:cNvPr>
          <p:cNvSpPr/>
          <p:nvPr userDrawn="1"/>
        </p:nvSpPr>
        <p:spPr>
          <a:xfrm flipV="1">
            <a:off x="395289" y="873125"/>
            <a:ext cx="8353424" cy="0"/>
          </a:xfrm>
          <a:prstGeom prst="line">
            <a:avLst/>
          </a:prstGeom>
          <a:ln w="12700">
            <a:solidFill>
              <a:srgbClr val="25233F"/>
            </a:solidFill>
            <a:miter/>
          </a:ln>
        </p:spPr>
        <p:txBody>
          <a:bodyPr lIns="22860" rIns="22860"/>
          <a:lstStyle/>
          <a:p>
            <a:endParaRPr sz="450"/>
          </a:p>
        </p:txBody>
      </p:sp>
      <p:pic>
        <p:nvPicPr>
          <p:cNvPr id="23" name="Picture 22">
            <a:extLst>
              <a:ext uri="{FF2B5EF4-FFF2-40B4-BE49-F238E27FC236}">
                <a16:creationId xmlns:a16="http://schemas.microsoft.com/office/drawing/2014/main" xmlns="" id="{6BE35126-A702-2D46-8CE4-5ED93FA197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1309" y="361950"/>
            <a:ext cx="1104891" cy="380771"/>
          </a:xfrm>
          <a:prstGeom prst="rect">
            <a:avLst/>
          </a:prstGeom>
        </p:spPr>
      </p:pic>
      <p:pic>
        <p:nvPicPr>
          <p:cNvPr id="24" name="Picture 23">
            <a:extLst>
              <a:ext uri="{FF2B5EF4-FFF2-40B4-BE49-F238E27FC236}">
                <a16:creationId xmlns:a16="http://schemas.microsoft.com/office/drawing/2014/main" xmlns="" id="{53CDCF97-D8F3-714B-B0F7-276D6BCC98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69436" y="358902"/>
            <a:ext cx="383819" cy="383819"/>
          </a:xfrm>
          <a:prstGeom prst="rect">
            <a:avLst/>
          </a:prstGeom>
        </p:spPr>
      </p:pic>
      <p:sp>
        <p:nvSpPr>
          <p:cNvPr id="7" name="Oval 6">
            <a:extLst>
              <a:ext uri="{FF2B5EF4-FFF2-40B4-BE49-F238E27FC236}">
                <a16:creationId xmlns:a16="http://schemas.microsoft.com/office/drawing/2014/main" xmlns="" id="{CE353BCA-A7C7-E442-98D3-4C790427A845}"/>
              </a:ext>
            </a:extLst>
          </p:cNvPr>
          <p:cNvSpPr/>
          <p:nvPr userDrawn="1"/>
        </p:nvSpPr>
        <p:spPr>
          <a:xfrm>
            <a:off x="862474" y="2482655"/>
            <a:ext cx="2167715" cy="2167715"/>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6" name="Oval 15">
            <a:extLst>
              <a:ext uri="{FF2B5EF4-FFF2-40B4-BE49-F238E27FC236}">
                <a16:creationId xmlns:a16="http://schemas.microsoft.com/office/drawing/2014/main" xmlns="" id="{CA1417EB-E2DF-1542-8FBB-C262CE790A4F}"/>
              </a:ext>
            </a:extLst>
          </p:cNvPr>
          <p:cNvSpPr/>
          <p:nvPr userDrawn="1"/>
        </p:nvSpPr>
        <p:spPr>
          <a:xfrm>
            <a:off x="3492302" y="2462967"/>
            <a:ext cx="2167715" cy="2167715"/>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20" name="Oval 19">
            <a:extLst>
              <a:ext uri="{FF2B5EF4-FFF2-40B4-BE49-F238E27FC236}">
                <a16:creationId xmlns:a16="http://schemas.microsoft.com/office/drawing/2014/main" xmlns="" id="{10633E26-1904-0647-88DB-A6E82E59FBA3}"/>
              </a:ext>
            </a:extLst>
          </p:cNvPr>
          <p:cNvSpPr/>
          <p:nvPr userDrawn="1"/>
        </p:nvSpPr>
        <p:spPr>
          <a:xfrm>
            <a:off x="6120051" y="2462967"/>
            <a:ext cx="2167715" cy="2167715"/>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0" name="Text Placeholder 9">
            <a:extLst>
              <a:ext uri="{FF2B5EF4-FFF2-40B4-BE49-F238E27FC236}">
                <a16:creationId xmlns:a16="http://schemas.microsoft.com/office/drawing/2014/main" xmlns="" id="{F748FF5A-216F-E340-9D3C-3E0A94402F64}"/>
              </a:ext>
            </a:extLst>
          </p:cNvPr>
          <p:cNvSpPr>
            <a:spLocks noGrp="1"/>
          </p:cNvSpPr>
          <p:nvPr>
            <p:ph type="body" sz="quarter" idx="11" hasCustomPrompt="1"/>
          </p:nvPr>
        </p:nvSpPr>
        <p:spPr>
          <a:xfrm>
            <a:off x="862474" y="3124819"/>
            <a:ext cx="2167715" cy="844010"/>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
        <p:nvSpPr>
          <p:cNvPr id="42" name="Text Placeholder 9">
            <a:extLst>
              <a:ext uri="{FF2B5EF4-FFF2-40B4-BE49-F238E27FC236}">
                <a16:creationId xmlns:a16="http://schemas.microsoft.com/office/drawing/2014/main" xmlns="" id="{010D0C0A-B8DB-0841-8F26-49EC7AF5F5FA}"/>
              </a:ext>
            </a:extLst>
          </p:cNvPr>
          <p:cNvSpPr>
            <a:spLocks noGrp="1"/>
          </p:cNvSpPr>
          <p:nvPr>
            <p:ph type="body" sz="quarter" idx="12" hasCustomPrompt="1"/>
          </p:nvPr>
        </p:nvSpPr>
        <p:spPr>
          <a:xfrm>
            <a:off x="3491302" y="3124819"/>
            <a:ext cx="2161353" cy="844010"/>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
        <p:nvSpPr>
          <p:cNvPr id="43" name="Text Placeholder 9">
            <a:extLst>
              <a:ext uri="{FF2B5EF4-FFF2-40B4-BE49-F238E27FC236}">
                <a16:creationId xmlns:a16="http://schemas.microsoft.com/office/drawing/2014/main" xmlns="" id="{4CAFABE6-FE05-5043-9F6C-9F8A19FB33AB}"/>
              </a:ext>
            </a:extLst>
          </p:cNvPr>
          <p:cNvSpPr>
            <a:spLocks noGrp="1"/>
          </p:cNvSpPr>
          <p:nvPr>
            <p:ph type="body" sz="quarter" idx="13" hasCustomPrompt="1"/>
          </p:nvPr>
        </p:nvSpPr>
        <p:spPr>
          <a:xfrm>
            <a:off x="6120051" y="3124819"/>
            <a:ext cx="2168715" cy="844010"/>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Tree>
    <p:extLst>
      <p:ext uri="{BB962C8B-B14F-4D97-AF65-F5344CB8AC3E}">
        <p14:creationId xmlns:p14="http://schemas.microsoft.com/office/powerpoint/2010/main" val="2912406702"/>
      </p:ext>
    </p:extLst>
  </p:cSld>
  <p:clrMapOvr>
    <a:masterClrMapping/>
  </p:clrMapOvr>
  <p:transition spd="med"/>
  <p:extLst>
    <p:ext uri="{DCECCB84-F9BA-43D5-87BE-67443E8EF086}">
      <p15:sldGuideLst xmlns:p15="http://schemas.microsoft.com/office/powerpoint/2012/main" xmlns="">
        <p15:guide id="2" pos="249">
          <p15:clr>
            <a:srgbClr val="FFFFFF"/>
          </p15:clr>
        </p15:guide>
        <p15:guide id="3" pos="5511">
          <p15:clr>
            <a:srgbClr val="FFFFFF"/>
          </p15:clr>
        </p15:guide>
        <p15:guide id="7" orient="horz" pos="4201">
          <p15:clr>
            <a:srgbClr val="FFFFFF"/>
          </p15:clr>
        </p15:guide>
        <p15:guide id="10" orient="horz" pos="686" userDrawn="1">
          <p15:clr>
            <a:srgbClr val="FFFFFF"/>
          </p15:clr>
        </p15:guide>
        <p15:guide id="11" pos="2880">
          <p15:clr>
            <a:srgbClr val="FFFFFF"/>
          </p15:clr>
        </p15:guide>
        <p15:guide id="12" pos="1565">
          <p15:clr>
            <a:srgbClr val="FFFFFF"/>
          </p15:clr>
        </p15:guide>
        <p15:guide id="13" pos="4195">
          <p15:clr>
            <a:srgbClr val="FFFF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oints page 3">
    <p:spTree>
      <p:nvGrpSpPr>
        <p:cNvPr id="1" name=""/>
        <p:cNvGrpSpPr/>
        <p:nvPr/>
      </p:nvGrpSpPr>
      <p:grpSpPr>
        <a:xfrm>
          <a:off x="0" y="0"/>
          <a:ext cx="0" cy="0"/>
          <a:chOff x="0" y="0"/>
          <a:chExt cx="0" cy="0"/>
        </a:xfrm>
      </p:grpSpPr>
      <p:sp>
        <p:nvSpPr>
          <p:cNvPr id="21" name="Shape 21"/>
          <p:cNvSpPr>
            <a:spLocks noGrp="1"/>
          </p:cNvSpPr>
          <p:nvPr>
            <p:ph type="sldNum" sz="quarter" idx="2"/>
          </p:nvPr>
        </p:nvSpPr>
        <p:spPr>
          <a:xfrm>
            <a:off x="8522727" y="6484422"/>
            <a:ext cx="182099" cy="184666"/>
          </a:xfrm>
          <a:prstGeom prst="rect">
            <a:avLst/>
          </a:prstGeom>
        </p:spPr>
        <p:txBody>
          <a:bodyPr/>
          <a:lstStyle/>
          <a:p>
            <a:fld id="{86CB4B4D-7CA3-9044-876B-883B54F8677D}" type="slidenum">
              <a:t>‹#›</a:t>
            </a:fld>
            <a:endParaRPr/>
          </a:p>
        </p:txBody>
      </p:sp>
      <p:sp>
        <p:nvSpPr>
          <p:cNvPr id="2" name="Title 1">
            <a:extLst>
              <a:ext uri="{FF2B5EF4-FFF2-40B4-BE49-F238E27FC236}">
                <a16:creationId xmlns:a16="http://schemas.microsoft.com/office/drawing/2014/main" xmlns="" id="{46E39DAE-67D8-7945-A118-FCB2C748C0E8}"/>
              </a:ext>
            </a:extLst>
          </p:cNvPr>
          <p:cNvSpPr>
            <a:spLocks noGrp="1"/>
          </p:cNvSpPr>
          <p:nvPr>
            <p:ph type="title"/>
          </p:nvPr>
        </p:nvSpPr>
        <p:spPr>
          <a:xfrm>
            <a:off x="4572000" y="415063"/>
            <a:ext cx="3708399"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sp>
        <p:nvSpPr>
          <p:cNvPr id="17" name="Text Placeholder 16">
            <a:extLst>
              <a:ext uri="{FF2B5EF4-FFF2-40B4-BE49-F238E27FC236}">
                <a16:creationId xmlns:a16="http://schemas.microsoft.com/office/drawing/2014/main" xmlns="" id="{DBC5C841-1193-2343-9E34-25056BEE3358}"/>
              </a:ext>
            </a:extLst>
          </p:cNvPr>
          <p:cNvSpPr>
            <a:spLocks noGrp="1"/>
          </p:cNvSpPr>
          <p:nvPr>
            <p:ph type="body" sz="quarter" idx="10" hasCustomPrompt="1"/>
          </p:nvPr>
        </p:nvSpPr>
        <p:spPr>
          <a:xfrm>
            <a:off x="364153" y="992610"/>
            <a:ext cx="5296060" cy="992981"/>
          </a:xfrm>
        </p:spPr>
        <p:txBody>
          <a:bodyPr/>
          <a:lstStyle>
            <a:lvl1pPr marL="0" indent="0">
              <a:buFontTx/>
              <a:buNone/>
              <a:defRPr sz="3400" b="1" i="0">
                <a:solidFill>
                  <a:srgbClr val="25233F"/>
                </a:solidFill>
                <a:latin typeface="Century Gothic" panose="020B0502020202020204" pitchFamily="34" charset="0"/>
              </a:defRPr>
            </a:lvl1pPr>
          </a:lstStyle>
          <a:p>
            <a:pPr lvl="0"/>
            <a:r>
              <a:rPr lang="en-US" dirty="0"/>
              <a:t>Insert - title</a:t>
            </a:r>
          </a:p>
        </p:txBody>
      </p:sp>
      <p:sp>
        <p:nvSpPr>
          <p:cNvPr id="22" name="Shape 20">
            <a:extLst>
              <a:ext uri="{FF2B5EF4-FFF2-40B4-BE49-F238E27FC236}">
                <a16:creationId xmlns:a16="http://schemas.microsoft.com/office/drawing/2014/main" xmlns="" id="{3B8AACE1-775F-F043-BA57-E12A7120F57C}"/>
              </a:ext>
            </a:extLst>
          </p:cNvPr>
          <p:cNvSpPr/>
          <p:nvPr userDrawn="1"/>
        </p:nvSpPr>
        <p:spPr>
          <a:xfrm flipV="1">
            <a:off x="395289" y="873125"/>
            <a:ext cx="8353424" cy="0"/>
          </a:xfrm>
          <a:prstGeom prst="line">
            <a:avLst/>
          </a:prstGeom>
          <a:ln w="12700">
            <a:solidFill>
              <a:srgbClr val="25233F"/>
            </a:solidFill>
            <a:miter/>
          </a:ln>
        </p:spPr>
        <p:txBody>
          <a:bodyPr lIns="22860" rIns="22860"/>
          <a:lstStyle/>
          <a:p>
            <a:endParaRPr sz="450"/>
          </a:p>
        </p:txBody>
      </p:sp>
      <p:pic>
        <p:nvPicPr>
          <p:cNvPr id="23" name="Picture 22">
            <a:extLst>
              <a:ext uri="{FF2B5EF4-FFF2-40B4-BE49-F238E27FC236}">
                <a16:creationId xmlns:a16="http://schemas.microsoft.com/office/drawing/2014/main" xmlns="" id="{6BE35126-A702-2D46-8CE4-5ED93FA197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1309" y="361950"/>
            <a:ext cx="1104891" cy="380771"/>
          </a:xfrm>
          <a:prstGeom prst="rect">
            <a:avLst/>
          </a:prstGeom>
        </p:spPr>
      </p:pic>
      <p:pic>
        <p:nvPicPr>
          <p:cNvPr id="24" name="Picture 23">
            <a:extLst>
              <a:ext uri="{FF2B5EF4-FFF2-40B4-BE49-F238E27FC236}">
                <a16:creationId xmlns:a16="http://schemas.microsoft.com/office/drawing/2014/main" xmlns="" id="{53CDCF97-D8F3-714B-B0F7-276D6BCC98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69436" y="358902"/>
            <a:ext cx="383819" cy="383819"/>
          </a:xfrm>
          <a:prstGeom prst="rect">
            <a:avLst/>
          </a:prstGeom>
        </p:spPr>
      </p:pic>
      <p:sp>
        <p:nvSpPr>
          <p:cNvPr id="12" name="Oval 11">
            <a:extLst>
              <a:ext uri="{FF2B5EF4-FFF2-40B4-BE49-F238E27FC236}">
                <a16:creationId xmlns:a16="http://schemas.microsoft.com/office/drawing/2014/main" xmlns="" id="{6EB16C26-1B54-B94B-8521-1347379F2D49}"/>
              </a:ext>
            </a:extLst>
          </p:cNvPr>
          <p:cNvSpPr/>
          <p:nvPr userDrawn="1"/>
        </p:nvSpPr>
        <p:spPr>
          <a:xfrm>
            <a:off x="528992" y="2102636"/>
            <a:ext cx="1846998" cy="1846998"/>
          </a:xfrm>
          <a:prstGeom prst="ellipse">
            <a:avLst/>
          </a:prstGeom>
          <a:solidFill>
            <a:schemeClr val="tx1"/>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tx1"/>
              </a:solidFill>
              <a:latin typeface="Helvetica Neue Medium"/>
              <a:ea typeface="Helvetica Neue Medium"/>
              <a:cs typeface="Helvetica Neue Medium"/>
              <a:sym typeface="Helvetica Neue Medium"/>
            </a:endParaRPr>
          </a:p>
        </p:txBody>
      </p:sp>
      <p:sp>
        <p:nvSpPr>
          <p:cNvPr id="13" name="Oval 12">
            <a:extLst>
              <a:ext uri="{FF2B5EF4-FFF2-40B4-BE49-F238E27FC236}">
                <a16:creationId xmlns:a16="http://schemas.microsoft.com/office/drawing/2014/main" xmlns="" id="{8D30B9C6-576B-CC47-A54A-82F6EAFC9C45}"/>
              </a:ext>
            </a:extLst>
          </p:cNvPr>
          <p:cNvSpPr/>
          <p:nvPr userDrawn="1"/>
        </p:nvSpPr>
        <p:spPr>
          <a:xfrm>
            <a:off x="4697478" y="2117750"/>
            <a:ext cx="1846998" cy="1846998"/>
          </a:xfrm>
          <a:prstGeom prst="ellipse">
            <a:avLst/>
          </a:prstGeom>
          <a:solidFill>
            <a:schemeClr val="tx1"/>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tx1"/>
              </a:solidFill>
              <a:latin typeface="Helvetica Neue Medium"/>
              <a:ea typeface="Helvetica Neue Medium"/>
              <a:cs typeface="Helvetica Neue Medium"/>
              <a:sym typeface="Helvetica Neue Medium"/>
            </a:endParaRPr>
          </a:p>
        </p:txBody>
      </p:sp>
      <p:sp>
        <p:nvSpPr>
          <p:cNvPr id="14" name="Oval 13">
            <a:extLst>
              <a:ext uri="{FF2B5EF4-FFF2-40B4-BE49-F238E27FC236}">
                <a16:creationId xmlns:a16="http://schemas.microsoft.com/office/drawing/2014/main" xmlns="" id="{8C71D688-D381-8943-A6D8-B8066555AEAF}"/>
              </a:ext>
            </a:extLst>
          </p:cNvPr>
          <p:cNvSpPr/>
          <p:nvPr userDrawn="1"/>
        </p:nvSpPr>
        <p:spPr>
          <a:xfrm>
            <a:off x="528992" y="4423670"/>
            <a:ext cx="1846998" cy="1846998"/>
          </a:xfrm>
          <a:prstGeom prst="ellipse">
            <a:avLst/>
          </a:prstGeom>
          <a:solidFill>
            <a:schemeClr val="tx1"/>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tx1"/>
              </a:solidFill>
              <a:latin typeface="Helvetica Neue Medium"/>
              <a:ea typeface="Helvetica Neue Medium"/>
              <a:cs typeface="Helvetica Neue Medium"/>
              <a:sym typeface="Helvetica Neue Medium"/>
            </a:endParaRPr>
          </a:p>
        </p:txBody>
      </p:sp>
      <p:sp>
        <p:nvSpPr>
          <p:cNvPr id="15" name="Oval 14">
            <a:extLst>
              <a:ext uri="{FF2B5EF4-FFF2-40B4-BE49-F238E27FC236}">
                <a16:creationId xmlns:a16="http://schemas.microsoft.com/office/drawing/2014/main" xmlns="" id="{C50D203A-C753-AC4D-9FE1-780644D34781}"/>
              </a:ext>
            </a:extLst>
          </p:cNvPr>
          <p:cNvSpPr/>
          <p:nvPr userDrawn="1"/>
        </p:nvSpPr>
        <p:spPr>
          <a:xfrm>
            <a:off x="4697478" y="4438784"/>
            <a:ext cx="1846998" cy="1846998"/>
          </a:xfrm>
          <a:prstGeom prst="ellipse">
            <a:avLst/>
          </a:prstGeom>
          <a:solidFill>
            <a:schemeClr val="tx1"/>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tx1"/>
              </a:solidFill>
              <a:latin typeface="Helvetica Neue Medium"/>
              <a:ea typeface="Helvetica Neue Medium"/>
              <a:cs typeface="Helvetica Neue Medium"/>
              <a:sym typeface="Helvetica Neue Medium"/>
            </a:endParaRPr>
          </a:p>
        </p:txBody>
      </p:sp>
      <p:sp>
        <p:nvSpPr>
          <p:cNvPr id="4" name="Text Placeholder 3">
            <a:extLst>
              <a:ext uri="{FF2B5EF4-FFF2-40B4-BE49-F238E27FC236}">
                <a16:creationId xmlns:a16="http://schemas.microsoft.com/office/drawing/2014/main" xmlns="" id="{DA89750A-EDDF-C247-A94E-74796EA9619D}"/>
              </a:ext>
            </a:extLst>
          </p:cNvPr>
          <p:cNvSpPr>
            <a:spLocks noGrp="1"/>
          </p:cNvSpPr>
          <p:nvPr>
            <p:ph type="body" sz="quarter" idx="11" hasCustomPrompt="1"/>
          </p:nvPr>
        </p:nvSpPr>
        <p:spPr>
          <a:xfrm>
            <a:off x="2484438" y="2117501"/>
            <a:ext cx="2087562" cy="364548"/>
          </a:xfrm>
        </p:spPr>
        <p:txBody>
          <a:bodyPr anchor="ctr"/>
          <a:lstStyle>
            <a:lvl1pPr marL="0" indent="0">
              <a:buNone/>
              <a:defRPr sz="2000">
                <a:solidFill>
                  <a:srgbClr val="6BD1D5"/>
                </a:solidFill>
              </a:defRPr>
            </a:lvl1pPr>
          </a:lstStyle>
          <a:p>
            <a:pPr lvl="0"/>
            <a:r>
              <a:rPr lang="en-US" dirty="0"/>
              <a:t>Insert - title</a:t>
            </a:r>
          </a:p>
        </p:txBody>
      </p:sp>
      <p:sp>
        <p:nvSpPr>
          <p:cNvPr id="16" name="Text Placeholder 15">
            <a:extLst>
              <a:ext uri="{FF2B5EF4-FFF2-40B4-BE49-F238E27FC236}">
                <a16:creationId xmlns:a16="http://schemas.microsoft.com/office/drawing/2014/main" xmlns="" id="{DDD96253-0C63-1B42-AF15-28AC6CDC6C23}"/>
              </a:ext>
            </a:extLst>
          </p:cNvPr>
          <p:cNvSpPr>
            <a:spLocks noGrp="1"/>
          </p:cNvSpPr>
          <p:nvPr>
            <p:ph type="body" sz="quarter" idx="12" hasCustomPrompt="1"/>
          </p:nvPr>
        </p:nvSpPr>
        <p:spPr>
          <a:xfrm>
            <a:off x="2484439" y="2482049"/>
            <a:ext cx="2087562" cy="1467585"/>
          </a:xfrm>
        </p:spPr>
        <p:txBody>
          <a:bodyPr/>
          <a:lstStyle>
            <a:lvl1pPr marL="0" indent="0">
              <a:lnSpc>
                <a:spcPct val="120000"/>
              </a:lnSpc>
              <a:buNone/>
              <a:defRPr sz="1800" b="0"/>
            </a:lvl1pPr>
          </a:lstStyle>
          <a:p>
            <a:pPr lvl="0"/>
            <a:r>
              <a:rPr lang="en-US" dirty="0"/>
              <a:t>Insert - body</a:t>
            </a:r>
          </a:p>
        </p:txBody>
      </p:sp>
      <p:sp>
        <p:nvSpPr>
          <p:cNvPr id="25" name="Text Placeholder 3">
            <a:extLst>
              <a:ext uri="{FF2B5EF4-FFF2-40B4-BE49-F238E27FC236}">
                <a16:creationId xmlns:a16="http://schemas.microsoft.com/office/drawing/2014/main" xmlns="" id="{14E2B5E3-B277-5449-A5D7-E125F75505B6}"/>
              </a:ext>
            </a:extLst>
          </p:cNvPr>
          <p:cNvSpPr>
            <a:spLocks noGrp="1"/>
          </p:cNvSpPr>
          <p:nvPr>
            <p:ph type="body" sz="quarter" idx="13" hasCustomPrompt="1"/>
          </p:nvPr>
        </p:nvSpPr>
        <p:spPr>
          <a:xfrm>
            <a:off x="6659563" y="2117501"/>
            <a:ext cx="2087562" cy="364548"/>
          </a:xfrm>
        </p:spPr>
        <p:txBody>
          <a:bodyPr anchor="ctr"/>
          <a:lstStyle>
            <a:lvl1pPr marL="0" indent="0">
              <a:buNone/>
              <a:defRPr sz="2000">
                <a:solidFill>
                  <a:srgbClr val="6BD1D5"/>
                </a:solidFill>
              </a:defRPr>
            </a:lvl1pPr>
          </a:lstStyle>
          <a:p>
            <a:pPr lvl="0"/>
            <a:r>
              <a:rPr lang="en-US" dirty="0"/>
              <a:t>Insert - title</a:t>
            </a:r>
          </a:p>
        </p:txBody>
      </p:sp>
      <p:sp>
        <p:nvSpPr>
          <p:cNvPr id="26" name="Text Placeholder 15">
            <a:extLst>
              <a:ext uri="{FF2B5EF4-FFF2-40B4-BE49-F238E27FC236}">
                <a16:creationId xmlns:a16="http://schemas.microsoft.com/office/drawing/2014/main" xmlns="" id="{5B79B34E-19E2-FA49-82D1-F36CCA07F174}"/>
              </a:ext>
            </a:extLst>
          </p:cNvPr>
          <p:cNvSpPr>
            <a:spLocks noGrp="1"/>
          </p:cNvSpPr>
          <p:nvPr>
            <p:ph type="body" sz="quarter" idx="14" hasCustomPrompt="1"/>
          </p:nvPr>
        </p:nvSpPr>
        <p:spPr>
          <a:xfrm>
            <a:off x="6659564" y="2482049"/>
            <a:ext cx="2087562" cy="1467585"/>
          </a:xfrm>
        </p:spPr>
        <p:txBody>
          <a:bodyPr/>
          <a:lstStyle>
            <a:lvl1pPr marL="0" indent="0">
              <a:lnSpc>
                <a:spcPct val="120000"/>
              </a:lnSpc>
              <a:buNone/>
              <a:defRPr sz="1800" b="0"/>
            </a:lvl1pPr>
          </a:lstStyle>
          <a:p>
            <a:pPr lvl="0"/>
            <a:r>
              <a:rPr lang="en-US" dirty="0"/>
              <a:t>Insert - body</a:t>
            </a:r>
          </a:p>
        </p:txBody>
      </p:sp>
      <p:sp>
        <p:nvSpPr>
          <p:cNvPr id="27" name="Text Placeholder 3">
            <a:extLst>
              <a:ext uri="{FF2B5EF4-FFF2-40B4-BE49-F238E27FC236}">
                <a16:creationId xmlns:a16="http://schemas.microsoft.com/office/drawing/2014/main" xmlns="" id="{875678E7-9868-AE41-8249-50500F74EABE}"/>
              </a:ext>
            </a:extLst>
          </p:cNvPr>
          <p:cNvSpPr>
            <a:spLocks noGrp="1"/>
          </p:cNvSpPr>
          <p:nvPr>
            <p:ph type="body" sz="quarter" idx="15" hasCustomPrompt="1"/>
          </p:nvPr>
        </p:nvSpPr>
        <p:spPr>
          <a:xfrm>
            <a:off x="2492951" y="4446092"/>
            <a:ext cx="2087562" cy="364548"/>
          </a:xfrm>
        </p:spPr>
        <p:txBody>
          <a:bodyPr anchor="ctr"/>
          <a:lstStyle>
            <a:lvl1pPr marL="0" indent="0">
              <a:buNone/>
              <a:defRPr sz="2000">
                <a:solidFill>
                  <a:srgbClr val="6BD1D5"/>
                </a:solidFill>
              </a:defRPr>
            </a:lvl1pPr>
          </a:lstStyle>
          <a:p>
            <a:pPr lvl="0"/>
            <a:r>
              <a:rPr lang="en-US" dirty="0"/>
              <a:t>Insert - title</a:t>
            </a:r>
          </a:p>
        </p:txBody>
      </p:sp>
      <p:sp>
        <p:nvSpPr>
          <p:cNvPr id="28" name="Text Placeholder 15">
            <a:extLst>
              <a:ext uri="{FF2B5EF4-FFF2-40B4-BE49-F238E27FC236}">
                <a16:creationId xmlns:a16="http://schemas.microsoft.com/office/drawing/2014/main" xmlns="" id="{3EBCC029-E0AB-3E49-BEC7-DF4F7F50C4B4}"/>
              </a:ext>
            </a:extLst>
          </p:cNvPr>
          <p:cNvSpPr>
            <a:spLocks noGrp="1"/>
          </p:cNvSpPr>
          <p:nvPr>
            <p:ph type="body" sz="quarter" idx="16" hasCustomPrompt="1"/>
          </p:nvPr>
        </p:nvSpPr>
        <p:spPr>
          <a:xfrm>
            <a:off x="2492952" y="4810640"/>
            <a:ext cx="2087562" cy="1467585"/>
          </a:xfrm>
        </p:spPr>
        <p:txBody>
          <a:bodyPr/>
          <a:lstStyle>
            <a:lvl1pPr marL="0" indent="0">
              <a:lnSpc>
                <a:spcPct val="120000"/>
              </a:lnSpc>
              <a:buNone/>
              <a:defRPr sz="1800" b="0"/>
            </a:lvl1pPr>
          </a:lstStyle>
          <a:p>
            <a:pPr lvl="0"/>
            <a:r>
              <a:rPr lang="en-US" dirty="0"/>
              <a:t>Insert - body</a:t>
            </a:r>
          </a:p>
        </p:txBody>
      </p:sp>
      <p:sp>
        <p:nvSpPr>
          <p:cNvPr id="29" name="Text Placeholder 3">
            <a:extLst>
              <a:ext uri="{FF2B5EF4-FFF2-40B4-BE49-F238E27FC236}">
                <a16:creationId xmlns:a16="http://schemas.microsoft.com/office/drawing/2014/main" xmlns="" id="{91ABD544-2403-2F4D-8563-28C376AD79F8}"/>
              </a:ext>
            </a:extLst>
          </p:cNvPr>
          <p:cNvSpPr>
            <a:spLocks noGrp="1"/>
          </p:cNvSpPr>
          <p:nvPr>
            <p:ph type="body" sz="quarter" idx="17" hasCustomPrompt="1"/>
          </p:nvPr>
        </p:nvSpPr>
        <p:spPr>
          <a:xfrm>
            <a:off x="6661151" y="4438784"/>
            <a:ext cx="2087562" cy="364548"/>
          </a:xfrm>
        </p:spPr>
        <p:txBody>
          <a:bodyPr anchor="ctr"/>
          <a:lstStyle>
            <a:lvl1pPr marL="0" indent="0">
              <a:buNone/>
              <a:defRPr sz="2000">
                <a:solidFill>
                  <a:srgbClr val="6BD1D5"/>
                </a:solidFill>
              </a:defRPr>
            </a:lvl1pPr>
          </a:lstStyle>
          <a:p>
            <a:pPr lvl="0"/>
            <a:r>
              <a:rPr lang="en-US" dirty="0"/>
              <a:t>Insert - title</a:t>
            </a:r>
          </a:p>
        </p:txBody>
      </p:sp>
      <p:sp>
        <p:nvSpPr>
          <p:cNvPr id="30" name="Text Placeholder 15">
            <a:extLst>
              <a:ext uri="{FF2B5EF4-FFF2-40B4-BE49-F238E27FC236}">
                <a16:creationId xmlns:a16="http://schemas.microsoft.com/office/drawing/2014/main" xmlns="" id="{84CA3FB0-445D-C746-AD53-0B7CFD7C2DE9}"/>
              </a:ext>
            </a:extLst>
          </p:cNvPr>
          <p:cNvSpPr>
            <a:spLocks noGrp="1"/>
          </p:cNvSpPr>
          <p:nvPr>
            <p:ph type="body" sz="quarter" idx="18" hasCustomPrompt="1"/>
          </p:nvPr>
        </p:nvSpPr>
        <p:spPr>
          <a:xfrm>
            <a:off x="6661152" y="4803332"/>
            <a:ext cx="2087562" cy="1467585"/>
          </a:xfrm>
        </p:spPr>
        <p:txBody>
          <a:bodyPr/>
          <a:lstStyle>
            <a:lvl1pPr marL="0" indent="0">
              <a:lnSpc>
                <a:spcPct val="120000"/>
              </a:lnSpc>
              <a:buNone/>
              <a:defRPr sz="1800" b="0"/>
            </a:lvl1pPr>
          </a:lstStyle>
          <a:p>
            <a:pPr lvl="0"/>
            <a:r>
              <a:rPr lang="en-US" dirty="0"/>
              <a:t>Insert - body</a:t>
            </a:r>
          </a:p>
        </p:txBody>
      </p:sp>
    </p:spTree>
    <p:extLst>
      <p:ext uri="{BB962C8B-B14F-4D97-AF65-F5344CB8AC3E}">
        <p14:creationId xmlns:p14="http://schemas.microsoft.com/office/powerpoint/2010/main" val="838834976"/>
      </p:ext>
    </p:extLst>
  </p:cSld>
  <p:clrMapOvr>
    <a:masterClrMapping/>
  </p:clrMapOvr>
  <p:transition spd="med"/>
  <p:extLst>
    <p:ext uri="{DCECCB84-F9BA-43D5-87BE-67443E8EF086}">
      <p15:sldGuideLst xmlns:p15="http://schemas.microsoft.com/office/powerpoint/2012/main" xmlns="">
        <p15:guide id="2" pos="249">
          <p15:clr>
            <a:srgbClr val="FFFFFF"/>
          </p15:clr>
        </p15:guide>
        <p15:guide id="3" pos="5511">
          <p15:clr>
            <a:srgbClr val="FFFFFF"/>
          </p15:clr>
        </p15:guide>
        <p15:guide id="7" orient="horz" pos="4201">
          <p15:clr>
            <a:srgbClr val="FFFFFF"/>
          </p15:clr>
        </p15:guide>
        <p15:guide id="10" orient="horz" pos="686" userDrawn="1">
          <p15:clr>
            <a:srgbClr val="FFFFFF"/>
          </p15:clr>
        </p15:guide>
        <p15:guide id="11" pos="2880">
          <p15:clr>
            <a:srgbClr val="FFFFFF"/>
          </p15:clr>
        </p15:guide>
        <p15:guide id="12" pos="1565">
          <p15:clr>
            <a:srgbClr val="FFFFFF"/>
          </p15:clr>
        </p15:guide>
        <p15:guide id="13" pos="4195">
          <p15:clr>
            <a:srgbClr val="FFFF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tandard page 2">
    <p:spTree>
      <p:nvGrpSpPr>
        <p:cNvPr id="1" name=""/>
        <p:cNvGrpSpPr/>
        <p:nvPr/>
      </p:nvGrpSpPr>
      <p:grpSpPr>
        <a:xfrm>
          <a:off x="0" y="0"/>
          <a:ext cx="0" cy="0"/>
          <a:chOff x="0" y="0"/>
          <a:chExt cx="0" cy="0"/>
        </a:xfrm>
      </p:grpSpPr>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xmlns=""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xmlns="" id="{98477B80-07B4-E044-9FB6-FD6587A4E2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xmlns="" id="{E0ED11FA-33F8-B64E-9798-ABB1D413C6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69436" y="358902"/>
            <a:ext cx="383819" cy="383819"/>
          </a:xfrm>
          <a:prstGeom prst="rect">
            <a:avLst/>
          </a:prstGeom>
        </p:spPr>
      </p:pic>
      <p:sp>
        <p:nvSpPr>
          <p:cNvPr id="11" name="Oval 10">
            <a:extLst>
              <a:ext uri="{FF2B5EF4-FFF2-40B4-BE49-F238E27FC236}">
                <a16:creationId xmlns:a16="http://schemas.microsoft.com/office/drawing/2014/main" xmlns="" id="{25C63791-DD6A-6248-95BA-0F627C7959C0}"/>
              </a:ext>
            </a:extLst>
          </p:cNvPr>
          <p:cNvSpPr/>
          <p:nvPr userDrawn="1"/>
        </p:nvSpPr>
        <p:spPr>
          <a:xfrm>
            <a:off x="702546" y="2802173"/>
            <a:ext cx="1553960" cy="1553960"/>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2" name="Oval 11">
            <a:extLst>
              <a:ext uri="{FF2B5EF4-FFF2-40B4-BE49-F238E27FC236}">
                <a16:creationId xmlns:a16="http://schemas.microsoft.com/office/drawing/2014/main" xmlns="" id="{E08F78AB-6A8F-2742-A3CC-34CABB5CC20F}"/>
              </a:ext>
            </a:extLst>
          </p:cNvPr>
          <p:cNvSpPr/>
          <p:nvPr userDrawn="1"/>
        </p:nvSpPr>
        <p:spPr>
          <a:xfrm>
            <a:off x="2753805" y="1831313"/>
            <a:ext cx="3662084" cy="3662084"/>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3" name="Oval 12">
            <a:extLst>
              <a:ext uri="{FF2B5EF4-FFF2-40B4-BE49-F238E27FC236}">
                <a16:creationId xmlns:a16="http://schemas.microsoft.com/office/drawing/2014/main" xmlns="" id="{F2CB7D00-42E3-BF41-B959-B1447C31D1D1}"/>
              </a:ext>
            </a:extLst>
          </p:cNvPr>
          <p:cNvSpPr/>
          <p:nvPr userDrawn="1"/>
        </p:nvSpPr>
        <p:spPr>
          <a:xfrm>
            <a:off x="6890420" y="2792985"/>
            <a:ext cx="1553960" cy="1553960"/>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4" name="Text Placeholder 9">
            <a:extLst>
              <a:ext uri="{FF2B5EF4-FFF2-40B4-BE49-F238E27FC236}">
                <a16:creationId xmlns:a16="http://schemas.microsoft.com/office/drawing/2014/main" xmlns="" id="{D08C2C58-E630-F348-8353-B9EFC9A85E2D}"/>
              </a:ext>
            </a:extLst>
          </p:cNvPr>
          <p:cNvSpPr>
            <a:spLocks noGrp="1"/>
          </p:cNvSpPr>
          <p:nvPr>
            <p:ph type="body" sz="quarter" idx="11" hasCustomPrompt="1"/>
          </p:nvPr>
        </p:nvSpPr>
        <p:spPr>
          <a:xfrm>
            <a:off x="395669" y="3147960"/>
            <a:ext cx="2167715" cy="844010"/>
          </a:xfrm>
        </p:spPr>
        <p:txBody>
          <a:bodyPr anchor="ctr"/>
          <a:lstStyle>
            <a:lvl1pPr marL="0" indent="0" algn="ctr">
              <a:buNone/>
              <a:defRPr sz="1800" b="1" i="0">
                <a:solidFill>
                  <a:schemeClr val="bg1"/>
                </a:solidFill>
                <a:latin typeface="Century Gothic" panose="020B0502020202020204" pitchFamily="34" charset="0"/>
              </a:defRPr>
            </a:lvl1pPr>
          </a:lstStyle>
          <a:p>
            <a:pPr lvl="0"/>
            <a:r>
              <a:rPr lang="en-US" spc="300" dirty="0"/>
              <a:t>LESS</a:t>
            </a:r>
          </a:p>
        </p:txBody>
      </p:sp>
      <p:sp>
        <p:nvSpPr>
          <p:cNvPr id="15" name="Text Placeholder 9">
            <a:extLst>
              <a:ext uri="{FF2B5EF4-FFF2-40B4-BE49-F238E27FC236}">
                <a16:creationId xmlns:a16="http://schemas.microsoft.com/office/drawing/2014/main" xmlns="" id="{DAEC5A1A-1635-0A42-AF2F-84C991D53EFD}"/>
              </a:ext>
            </a:extLst>
          </p:cNvPr>
          <p:cNvSpPr txBox="1">
            <a:spLocks/>
          </p:cNvSpPr>
          <p:nvPr userDrawn="1"/>
        </p:nvSpPr>
        <p:spPr>
          <a:xfrm>
            <a:off x="6583043" y="3147960"/>
            <a:ext cx="2168715" cy="844010"/>
          </a:xfrm>
          <a:prstGeom prst="rect">
            <a:avLst/>
          </a:prstGeom>
        </p:spPr>
        <p:txBody>
          <a:bodyPr anchor="ctr"/>
          <a:lstStyle>
            <a:lvl1pPr marL="0" marR="0" indent="0" algn="ctr" defTabSz="914400" rtl="0" latinLnBrk="0">
              <a:lnSpc>
                <a:spcPct val="90000"/>
              </a:lnSpc>
              <a:spcBef>
                <a:spcPts val="1000"/>
              </a:spcBef>
              <a:spcAft>
                <a:spcPts val="0"/>
              </a:spcAft>
              <a:buClrTx/>
              <a:buSzPct val="100000"/>
              <a:buFont typeface="Arial"/>
              <a:buNone/>
              <a:tabLst/>
              <a:defRPr sz="1800" b="1" i="0" u="none" strike="noStrike" cap="none" spc="0" baseline="0">
                <a:ln>
                  <a:noFill/>
                </a:ln>
                <a:solidFill>
                  <a:schemeClr val="bg1"/>
                </a:solidFill>
                <a:uFillTx/>
                <a:latin typeface="Century Gothic" panose="020B0502020202020204" pitchFamily="34" charset="0"/>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2pPr>
            <a:lvl3pPr marL="1234440" marR="0" indent="-32004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9pPr>
          </a:lstStyle>
          <a:p>
            <a:pPr hangingPunct="1"/>
            <a:r>
              <a:rPr lang="en-US" spc="300" dirty="0"/>
              <a:t>MORE</a:t>
            </a:r>
          </a:p>
        </p:txBody>
      </p:sp>
      <p:sp>
        <p:nvSpPr>
          <p:cNvPr id="19" name="Text Placeholder 16">
            <a:extLst>
              <a:ext uri="{FF2B5EF4-FFF2-40B4-BE49-F238E27FC236}">
                <a16:creationId xmlns:a16="http://schemas.microsoft.com/office/drawing/2014/main" xmlns="" id="{D9E005A7-A152-E94D-8146-9BC40E6B4DDF}"/>
              </a:ext>
            </a:extLst>
          </p:cNvPr>
          <p:cNvSpPr>
            <a:spLocks noGrp="1"/>
          </p:cNvSpPr>
          <p:nvPr>
            <p:ph type="body" sz="quarter" idx="12" hasCustomPrompt="1"/>
          </p:nvPr>
        </p:nvSpPr>
        <p:spPr>
          <a:xfrm>
            <a:off x="2946721" y="2558589"/>
            <a:ext cx="3272300" cy="1102949"/>
          </a:xfrm>
        </p:spPr>
        <p:txBody>
          <a:bodyPr/>
          <a:lstStyle>
            <a:lvl1pPr marL="0" indent="0" algn="ctr">
              <a:buFontTx/>
              <a:buNone/>
              <a:defRPr sz="2400" b="1" i="0">
                <a:solidFill>
                  <a:schemeClr val="bg1"/>
                </a:solidFill>
                <a:latin typeface="Century Gothic" panose="020B0502020202020204" pitchFamily="34" charset="0"/>
              </a:defRPr>
            </a:lvl1pPr>
          </a:lstStyle>
          <a:p>
            <a:pPr lvl="0"/>
            <a:r>
              <a:rPr lang="en-US" dirty="0"/>
              <a:t>Insert - question</a:t>
            </a:r>
          </a:p>
        </p:txBody>
      </p:sp>
      <p:sp>
        <p:nvSpPr>
          <p:cNvPr id="23" name="Text Placeholder 16">
            <a:extLst>
              <a:ext uri="{FF2B5EF4-FFF2-40B4-BE49-F238E27FC236}">
                <a16:creationId xmlns:a16="http://schemas.microsoft.com/office/drawing/2014/main" xmlns="" id="{3A01B35B-3F26-7641-89AA-760B1719EC4C}"/>
              </a:ext>
            </a:extLst>
          </p:cNvPr>
          <p:cNvSpPr>
            <a:spLocks noGrp="1"/>
          </p:cNvSpPr>
          <p:nvPr>
            <p:ph type="body" sz="quarter" idx="13" hasCustomPrompt="1"/>
          </p:nvPr>
        </p:nvSpPr>
        <p:spPr>
          <a:xfrm>
            <a:off x="2943942" y="4217663"/>
            <a:ext cx="3272300" cy="1102949"/>
          </a:xfrm>
        </p:spPr>
        <p:txBody>
          <a:bodyPr/>
          <a:lstStyle>
            <a:lvl1pPr marL="0" indent="0" algn="ctr">
              <a:buFontTx/>
              <a:buNone/>
              <a:defRPr sz="6000" b="1" i="0">
                <a:solidFill>
                  <a:schemeClr val="bg1"/>
                </a:solidFill>
                <a:latin typeface="Century Gothic" panose="020B0502020202020204" pitchFamily="34" charset="0"/>
              </a:defRPr>
            </a:lvl1pPr>
          </a:lstStyle>
          <a:p>
            <a:pPr lvl="0"/>
            <a:r>
              <a:rPr lang="en-US" dirty="0"/>
              <a:t>##</a:t>
            </a:r>
          </a:p>
        </p:txBody>
      </p:sp>
      <p:sp>
        <p:nvSpPr>
          <p:cNvPr id="24" name="TextBox 23">
            <a:extLst>
              <a:ext uri="{FF2B5EF4-FFF2-40B4-BE49-F238E27FC236}">
                <a16:creationId xmlns:a16="http://schemas.microsoft.com/office/drawing/2014/main" xmlns="" id="{A0ECB6A0-DA0E-F64A-848E-28B88D566D32}"/>
              </a:ext>
            </a:extLst>
          </p:cNvPr>
          <p:cNvSpPr txBox="1"/>
          <p:nvPr userDrawn="1"/>
        </p:nvSpPr>
        <p:spPr>
          <a:xfrm>
            <a:off x="329783" y="934433"/>
            <a:ext cx="5299023" cy="615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400" b="1" i="0" u="none" strike="noStrike" cap="none" spc="0" normalizeH="0" baseline="0" dirty="0">
                <a:ln>
                  <a:noFill/>
                </a:ln>
                <a:solidFill>
                  <a:schemeClr val="bg1"/>
                </a:solidFill>
                <a:effectLst/>
                <a:uFillTx/>
                <a:latin typeface="Century Gothic" panose="020B0502020202020204" pitchFamily="34" charset="0"/>
                <a:ea typeface="+mj-ea"/>
                <a:cs typeface="+mj-cs"/>
                <a:sym typeface="Calibri"/>
              </a:rPr>
              <a:t>Less or more</a:t>
            </a:r>
          </a:p>
        </p:txBody>
      </p:sp>
    </p:spTree>
    <p:extLst>
      <p:ext uri="{BB962C8B-B14F-4D97-AF65-F5344CB8AC3E}">
        <p14:creationId xmlns:p14="http://schemas.microsoft.com/office/powerpoint/2010/main" val="1677275901"/>
      </p:ext>
    </p:extLst>
  </p:cSld>
  <p:clrMapOvr>
    <a:masterClrMapping/>
  </p:clrMapOvr>
  <p:transition spd="med"/>
  <p:extLst>
    <p:ext uri="{DCECCB84-F9BA-43D5-87BE-67443E8EF086}">
      <p15:sldGuideLst xmlns:p15="http://schemas.microsoft.com/office/powerpoint/2012/main" xmlns="">
        <p15:guide id="2" pos="249">
          <p15:clr>
            <a:srgbClr val="FFFFFF"/>
          </p15:clr>
        </p15:guide>
        <p15:guide id="3" pos="5511">
          <p15:clr>
            <a:srgbClr val="FFFFFF"/>
          </p15:clr>
        </p15:guide>
        <p15:guide id="7" orient="horz" pos="4201">
          <p15:clr>
            <a:srgbClr val="FFFFFF"/>
          </p15:clr>
        </p15:guide>
        <p15:guide id="10" orient="horz" pos="686">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tandard page 2">
    <p:spTree>
      <p:nvGrpSpPr>
        <p:cNvPr id="1" name=""/>
        <p:cNvGrpSpPr/>
        <p:nvPr/>
      </p:nvGrpSpPr>
      <p:grpSpPr>
        <a:xfrm>
          <a:off x="0" y="0"/>
          <a:ext cx="0" cy="0"/>
          <a:chOff x="0" y="0"/>
          <a:chExt cx="0" cy="0"/>
        </a:xfrm>
      </p:grpSpPr>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xmlns=""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xmlns="" id="{98477B80-07B4-E044-9FB6-FD6587A4E2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xmlns="" id="{E0ED11FA-33F8-B64E-9798-ABB1D413C6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69436" y="358902"/>
            <a:ext cx="383819" cy="383819"/>
          </a:xfrm>
          <a:prstGeom prst="rect">
            <a:avLst/>
          </a:prstGeom>
        </p:spPr>
      </p:pic>
      <p:sp>
        <p:nvSpPr>
          <p:cNvPr id="12" name="Oval 11">
            <a:extLst>
              <a:ext uri="{FF2B5EF4-FFF2-40B4-BE49-F238E27FC236}">
                <a16:creationId xmlns:a16="http://schemas.microsoft.com/office/drawing/2014/main" xmlns="" id="{906BE840-FDFA-D549-99D9-5B513854ECE3}"/>
              </a:ext>
            </a:extLst>
          </p:cNvPr>
          <p:cNvSpPr/>
          <p:nvPr userDrawn="1"/>
        </p:nvSpPr>
        <p:spPr>
          <a:xfrm>
            <a:off x="6583043" y="2856508"/>
            <a:ext cx="2167715" cy="2167715"/>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4" name="Text Placeholder 9">
            <a:extLst>
              <a:ext uri="{FF2B5EF4-FFF2-40B4-BE49-F238E27FC236}">
                <a16:creationId xmlns:a16="http://schemas.microsoft.com/office/drawing/2014/main" xmlns="" id="{553F85EB-DBE7-2E49-89CD-A68822D9C9A9}"/>
              </a:ext>
            </a:extLst>
          </p:cNvPr>
          <p:cNvSpPr txBox="1">
            <a:spLocks/>
          </p:cNvSpPr>
          <p:nvPr userDrawn="1"/>
        </p:nvSpPr>
        <p:spPr>
          <a:xfrm>
            <a:off x="6583043" y="3147960"/>
            <a:ext cx="2168715" cy="844010"/>
          </a:xfrm>
          <a:prstGeom prst="rect">
            <a:avLst/>
          </a:prstGeom>
        </p:spPr>
        <p:txBody>
          <a:bodyPr anchor="ctr"/>
          <a:lstStyle>
            <a:lvl1pPr marL="0" marR="0" indent="0" algn="ctr" defTabSz="914400" rtl="0" latinLnBrk="0">
              <a:lnSpc>
                <a:spcPct val="90000"/>
              </a:lnSpc>
              <a:spcBef>
                <a:spcPts val="1000"/>
              </a:spcBef>
              <a:spcAft>
                <a:spcPts val="0"/>
              </a:spcAft>
              <a:buClrTx/>
              <a:buSzPct val="100000"/>
              <a:buFont typeface="Arial"/>
              <a:buNone/>
              <a:tabLst/>
              <a:defRPr sz="1800" b="1" i="0" u="none" strike="noStrike" cap="none" spc="0" baseline="0">
                <a:ln>
                  <a:noFill/>
                </a:ln>
                <a:solidFill>
                  <a:schemeClr val="bg1"/>
                </a:solidFill>
                <a:uFillTx/>
                <a:latin typeface="Century Gothic" panose="020B0502020202020204" pitchFamily="34" charset="0"/>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2pPr>
            <a:lvl3pPr marL="1234440" marR="0" indent="-32004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9pPr>
          </a:lstStyle>
          <a:p>
            <a:pPr hangingPunct="1"/>
            <a:r>
              <a:rPr lang="en-US" spc="300" dirty="0"/>
              <a:t>MORE</a:t>
            </a:r>
          </a:p>
        </p:txBody>
      </p:sp>
      <p:sp>
        <p:nvSpPr>
          <p:cNvPr id="15" name="TextBox 14">
            <a:extLst>
              <a:ext uri="{FF2B5EF4-FFF2-40B4-BE49-F238E27FC236}">
                <a16:creationId xmlns:a16="http://schemas.microsoft.com/office/drawing/2014/main" xmlns="" id="{1642CC32-B9E9-144B-8B20-4EDD9EE7F2B8}"/>
              </a:ext>
            </a:extLst>
          </p:cNvPr>
          <p:cNvSpPr txBox="1"/>
          <p:nvPr userDrawn="1"/>
        </p:nvSpPr>
        <p:spPr>
          <a:xfrm>
            <a:off x="329783" y="934433"/>
            <a:ext cx="5299023" cy="615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400" b="1" i="0" u="none" strike="noStrike" cap="none" spc="0" normalizeH="0" baseline="0" dirty="0">
                <a:ln>
                  <a:noFill/>
                </a:ln>
                <a:solidFill>
                  <a:schemeClr val="bg1"/>
                </a:solidFill>
                <a:effectLst/>
                <a:uFillTx/>
                <a:latin typeface="Century Gothic" panose="020B0502020202020204" pitchFamily="34" charset="0"/>
                <a:ea typeface="+mj-ea"/>
                <a:cs typeface="+mj-cs"/>
                <a:sym typeface="Calibri"/>
              </a:rPr>
              <a:t>Less or more</a:t>
            </a:r>
          </a:p>
        </p:txBody>
      </p:sp>
      <p:sp>
        <p:nvSpPr>
          <p:cNvPr id="16" name="Oval 15">
            <a:extLst>
              <a:ext uri="{FF2B5EF4-FFF2-40B4-BE49-F238E27FC236}">
                <a16:creationId xmlns:a16="http://schemas.microsoft.com/office/drawing/2014/main" xmlns="" id="{1FBAAC42-1093-6E42-A703-390FEB94CBEE}"/>
              </a:ext>
            </a:extLst>
          </p:cNvPr>
          <p:cNvSpPr/>
          <p:nvPr userDrawn="1"/>
        </p:nvSpPr>
        <p:spPr>
          <a:xfrm>
            <a:off x="2753805" y="1831313"/>
            <a:ext cx="3662084" cy="3662084"/>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26" name="Text Placeholder 16">
            <a:extLst>
              <a:ext uri="{FF2B5EF4-FFF2-40B4-BE49-F238E27FC236}">
                <a16:creationId xmlns:a16="http://schemas.microsoft.com/office/drawing/2014/main" xmlns="" id="{B25463AC-7B01-094D-BDA1-DC1BFF16A977}"/>
              </a:ext>
            </a:extLst>
          </p:cNvPr>
          <p:cNvSpPr>
            <a:spLocks noGrp="1"/>
          </p:cNvSpPr>
          <p:nvPr>
            <p:ph type="body" sz="quarter" idx="15" hasCustomPrompt="1"/>
          </p:nvPr>
        </p:nvSpPr>
        <p:spPr>
          <a:xfrm>
            <a:off x="6696466" y="3705785"/>
            <a:ext cx="1924684" cy="1102949"/>
          </a:xfrm>
        </p:spPr>
        <p:txBody>
          <a:bodyPr/>
          <a:lstStyle>
            <a:lvl1pPr marL="0" indent="0" algn="ctr">
              <a:buFontTx/>
              <a:buNone/>
              <a:defRPr sz="4800" b="1" i="0">
                <a:solidFill>
                  <a:schemeClr val="tx1"/>
                </a:solidFill>
                <a:latin typeface="Century Gothic" panose="020B0502020202020204" pitchFamily="34" charset="0"/>
              </a:defRPr>
            </a:lvl1pPr>
          </a:lstStyle>
          <a:p>
            <a:pPr lvl="0"/>
            <a:r>
              <a:rPr lang="en-US" dirty="0"/>
              <a:t>##</a:t>
            </a:r>
          </a:p>
        </p:txBody>
      </p:sp>
      <p:sp>
        <p:nvSpPr>
          <p:cNvPr id="19" name="Text Placeholder 16">
            <a:extLst>
              <a:ext uri="{FF2B5EF4-FFF2-40B4-BE49-F238E27FC236}">
                <a16:creationId xmlns:a16="http://schemas.microsoft.com/office/drawing/2014/main" xmlns="" id="{03B76C55-A93D-E94D-952E-90B60E535951}"/>
              </a:ext>
            </a:extLst>
          </p:cNvPr>
          <p:cNvSpPr>
            <a:spLocks noGrp="1"/>
          </p:cNvSpPr>
          <p:nvPr>
            <p:ph type="body" sz="quarter" idx="12" hasCustomPrompt="1"/>
          </p:nvPr>
        </p:nvSpPr>
        <p:spPr>
          <a:xfrm>
            <a:off x="2946721" y="2558589"/>
            <a:ext cx="3272300" cy="1102949"/>
          </a:xfrm>
        </p:spPr>
        <p:txBody>
          <a:bodyPr/>
          <a:lstStyle>
            <a:lvl1pPr marL="0" indent="0" algn="ctr">
              <a:buFontTx/>
              <a:buNone/>
              <a:defRPr sz="2400" b="1" i="0">
                <a:solidFill>
                  <a:schemeClr val="bg1"/>
                </a:solidFill>
                <a:latin typeface="Century Gothic" panose="020B0502020202020204" pitchFamily="34" charset="0"/>
              </a:defRPr>
            </a:lvl1pPr>
          </a:lstStyle>
          <a:p>
            <a:pPr lvl="0"/>
            <a:r>
              <a:rPr lang="en-US" dirty="0"/>
              <a:t>Insert - question</a:t>
            </a:r>
          </a:p>
        </p:txBody>
      </p:sp>
      <p:sp>
        <p:nvSpPr>
          <p:cNvPr id="22" name="Text Placeholder 16">
            <a:extLst>
              <a:ext uri="{FF2B5EF4-FFF2-40B4-BE49-F238E27FC236}">
                <a16:creationId xmlns:a16="http://schemas.microsoft.com/office/drawing/2014/main" xmlns="" id="{69DDEBE8-69CB-684D-8843-AC589F7F8BD4}"/>
              </a:ext>
            </a:extLst>
          </p:cNvPr>
          <p:cNvSpPr>
            <a:spLocks noGrp="1"/>
          </p:cNvSpPr>
          <p:nvPr>
            <p:ph type="body" sz="quarter" idx="13" hasCustomPrompt="1"/>
          </p:nvPr>
        </p:nvSpPr>
        <p:spPr>
          <a:xfrm>
            <a:off x="2943942" y="4217663"/>
            <a:ext cx="3272300" cy="1102949"/>
          </a:xfrm>
        </p:spPr>
        <p:txBody>
          <a:bodyPr/>
          <a:lstStyle>
            <a:lvl1pPr marL="0" indent="0" algn="ctr">
              <a:buFontTx/>
              <a:buNone/>
              <a:defRPr sz="6000" b="1" i="0">
                <a:solidFill>
                  <a:schemeClr val="bg1"/>
                </a:solidFill>
                <a:latin typeface="Century Gothic" panose="020B0502020202020204" pitchFamily="34" charset="0"/>
              </a:defRPr>
            </a:lvl1pPr>
          </a:lstStyle>
          <a:p>
            <a:pPr lvl="0"/>
            <a:r>
              <a:rPr lang="en-US" dirty="0"/>
              <a:t>##</a:t>
            </a:r>
          </a:p>
        </p:txBody>
      </p:sp>
    </p:spTree>
    <p:extLst>
      <p:ext uri="{BB962C8B-B14F-4D97-AF65-F5344CB8AC3E}">
        <p14:creationId xmlns:p14="http://schemas.microsoft.com/office/powerpoint/2010/main" val="4039361813"/>
      </p:ext>
    </p:extLst>
  </p:cSld>
  <p:clrMapOvr>
    <a:masterClrMapping/>
  </p:clrMapOvr>
  <p:transition spd="med"/>
  <p:extLst>
    <p:ext uri="{DCECCB84-F9BA-43D5-87BE-67443E8EF086}">
      <p15:sldGuideLst xmlns:p15="http://schemas.microsoft.com/office/powerpoint/2012/main" xmlns="">
        <p15:guide id="2" pos="249">
          <p15:clr>
            <a:srgbClr val="FFFFFF"/>
          </p15:clr>
        </p15:guide>
        <p15:guide id="3" pos="5511">
          <p15:clr>
            <a:srgbClr val="FFFFFF"/>
          </p15:clr>
        </p15:guide>
        <p15:guide id="7" orient="horz" pos="4201">
          <p15:clr>
            <a:srgbClr val="FFFFFF"/>
          </p15:clr>
        </p15:guide>
        <p15:guide id="10" orient="horz" pos="686">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Standard page 2">
    <p:spTree>
      <p:nvGrpSpPr>
        <p:cNvPr id="1" name=""/>
        <p:cNvGrpSpPr/>
        <p:nvPr/>
      </p:nvGrpSpPr>
      <p:grpSpPr>
        <a:xfrm>
          <a:off x="0" y="0"/>
          <a:ext cx="0" cy="0"/>
          <a:chOff x="0" y="0"/>
          <a:chExt cx="0" cy="0"/>
        </a:xfrm>
      </p:grpSpPr>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xmlns=""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xmlns="" id="{98477B80-07B4-E044-9FB6-FD6587A4E2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xmlns="" id="{E0ED11FA-33F8-B64E-9798-ABB1D413C6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69436" y="358902"/>
            <a:ext cx="383819" cy="383819"/>
          </a:xfrm>
          <a:prstGeom prst="rect">
            <a:avLst/>
          </a:prstGeom>
        </p:spPr>
      </p:pic>
      <p:sp>
        <p:nvSpPr>
          <p:cNvPr id="11" name="Oval 10">
            <a:extLst>
              <a:ext uri="{FF2B5EF4-FFF2-40B4-BE49-F238E27FC236}">
                <a16:creationId xmlns:a16="http://schemas.microsoft.com/office/drawing/2014/main" xmlns="" id="{E4862014-EB08-1A4F-9BF3-D9AD5594CEC6}"/>
              </a:ext>
            </a:extLst>
          </p:cNvPr>
          <p:cNvSpPr/>
          <p:nvPr userDrawn="1"/>
        </p:nvSpPr>
        <p:spPr>
          <a:xfrm>
            <a:off x="395669" y="2876196"/>
            <a:ext cx="2167715" cy="2167715"/>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3" name="Text Placeholder 9">
            <a:extLst>
              <a:ext uri="{FF2B5EF4-FFF2-40B4-BE49-F238E27FC236}">
                <a16:creationId xmlns:a16="http://schemas.microsoft.com/office/drawing/2014/main" xmlns="" id="{F3E6F2F3-8AE9-8F44-ADBC-70FEE55EAC64}"/>
              </a:ext>
            </a:extLst>
          </p:cNvPr>
          <p:cNvSpPr>
            <a:spLocks noGrp="1"/>
          </p:cNvSpPr>
          <p:nvPr>
            <p:ph type="body" sz="quarter" idx="11" hasCustomPrompt="1"/>
          </p:nvPr>
        </p:nvSpPr>
        <p:spPr>
          <a:xfrm>
            <a:off x="395669" y="3147960"/>
            <a:ext cx="2167715" cy="844010"/>
          </a:xfrm>
        </p:spPr>
        <p:txBody>
          <a:bodyPr anchor="ctr"/>
          <a:lstStyle>
            <a:lvl1pPr marL="0" indent="0" algn="ctr">
              <a:buNone/>
              <a:defRPr sz="1800" b="1" i="0">
                <a:solidFill>
                  <a:schemeClr val="bg1"/>
                </a:solidFill>
                <a:latin typeface="Century Gothic" panose="020B0502020202020204" pitchFamily="34" charset="0"/>
              </a:defRPr>
            </a:lvl1pPr>
          </a:lstStyle>
          <a:p>
            <a:pPr lvl="0"/>
            <a:r>
              <a:rPr lang="en-US" spc="300" dirty="0"/>
              <a:t>LESS</a:t>
            </a:r>
          </a:p>
        </p:txBody>
      </p:sp>
      <p:sp>
        <p:nvSpPr>
          <p:cNvPr id="15" name="TextBox 14">
            <a:extLst>
              <a:ext uri="{FF2B5EF4-FFF2-40B4-BE49-F238E27FC236}">
                <a16:creationId xmlns:a16="http://schemas.microsoft.com/office/drawing/2014/main" xmlns="" id="{607F3BE7-159D-C945-BEA5-7E33B55F5A99}"/>
              </a:ext>
            </a:extLst>
          </p:cNvPr>
          <p:cNvSpPr txBox="1"/>
          <p:nvPr userDrawn="1"/>
        </p:nvSpPr>
        <p:spPr>
          <a:xfrm>
            <a:off x="329783" y="934433"/>
            <a:ext cx="5299023" cy="615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400" b="1" i="0" u="none" strike="noStrike" cap="none" spc="0" normalizeH="0" baseline="0" dirty="0">
                <a:ln>
                  <a:noFill/>
                </a:ln>
                <a:solidFill>
                  <a:schemeClr val="bg1"/>
                </a:solidFill>
                <a:effectLst/>
                <a:uFillTx/>
                <a:latin typeface="Century Gothic" panose="020B0502020202020204" pitchFamily="34" charset="0"/>
                <a:ea typeface="+mj-ea"/>
                <a:cs typeface="+mj-cs"/>
                <a:sym typeface="Calibri"/>
              </a:rPr>
              <a:t>Less or more</a:t>
            </a:r>
          </a:p>
        </p:txBody>
      </p:sp>
      <p:sp>
        <p:nvSpPr>
          <p:cNvPr id="16" name="Oval 15">
            <a:extLst>
              <a:ext uri="{FF2B5EF4-FFF2-40B4-BE49-F238E27FC236}">
                <a16:creationId xmlns:a16="http://schemas.microsoft.com/office/drawing/2014/main" xmlns="" id="{18669D9A-0893-0443-9158-A5D90B7E782E}"/>
              </a:ext>
            </a:extLst>
          </p:cNvPr>
          <p:cNvSpPr/>
          <p:nvPr userDrawn="1"/>
        </p:nvSpPr>
        <p:spPr>
          <a:xfrm>
            <a:off x="2753805" y="1831313"/>
            <a:ext cx="3662084" cy="3662084"/>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9" name="Text Placeholder 16">
            <a:extLst>
              <a:ext uri="{FF2B5EF4-FFF2-40B4-BE49-F238E27FC236}">
                <a16:creationId xmlns:a16="http://schemas.microsoft.com/office/drawing/2014/main" xmlns="" id="{B8D2B5F7-8ECD-6441-9470-BFE49B42D583}"/>
              </a:ext>
            </a:extLst>
          </p:cNvPr>
          <p:cNvSpPr>
            <a:spLocks noGrp="1"/>
          </p:cNvSpPr>
          <p:nvPr>
            <p:ph type="body" sz="quarter" idx="14" hasCustomPrompt="1"/>
          </p:nvPr>
        </p:nvSpPr>
        <p:spPr>
          <a:xfrm>
            <a:off x="508818" y="3728443"/>
            <a:ext cx="1924684" cy="1102949"/>
          </a:xfrm>
        </p:spPr>
        <p:txBody>
          <a:bodyPr/>
          <a:lstStyle>
            <a:lvl1pPr marL="0" indent="0" algn="ctr">
              <a:buFontTx/>
              <a:buNone/>
              <a:defRPr sz="4800" b="1" i="0">
                <a:solidFill>
                  <a:schemeClr val="tx1"/>
                </a:solidFill>
                <a:latin typeface="Century Gothic" panose="020B0502020202020204" pitchFamily="34" charset="0"/>
              </a:defRPr>
            </a:lvl1pPr>
          </a:lstStyle>
          <a:p>
            <a:pPr lvl="0"/>
            <a:r>
              <a:rPr lang="en-US" dirty="0"/>
              <a:t>##</a:t>
            </a:r>
          </a:p>
        </p:txBody>
      </p:sp>
      <p:sp>
        <p:nvSpPr>
          <p:cNvPr id="14" name="Text Placeholder 16">
            <a:extLst>
              <a:ext uri="{FF2B5EF4-FFF2-40B4-BE49-F238E27FC236}">
                <a16:creationId xmlns:a16="http://schemas.microsoft.com/office/drawing/2014/main" xmlns="" id="{07FAD99E-491B-EF40-94B0-BC27CED17732}"/>
              </a:ext>
            </a:extLst>
          </p:cNvPr>
          <p:cNvSpPr>
            <a:spLocks noGrp="1"/>
          </p:cNvSpPr>
          <p:nvPr>
            <p:ph type="body" sz="quarter" idx="12" hasCustomPrompt="1"/>
          </p:nvPr>
        </p:nvSpPr>
        <p:spPr>
          <a:xfrm>
            <a:off x="2946721" y="2558589"/>
            <a:ext cx="3272300" cy="1102949"/>
          </a:xfrm>
        </p:spPr>
        <p:txBody>
          <a:bodyPr/>
          <a:lstStyle>
            <a:lvl1pPr marL="0" indent="0" algn="ctr">
              <a:buFontTx/>
              <a:buNone/>
              <a:defRPr sz="2400" b="1" i="0">
                <a:solidFill>
                  <a:schemeClr val="bg1"/>
                </a:solidFill>
                <a:latin typeface="Century Gothic" panose="020B0502020202020204" pitchFamily="34" charset="0"/>
              </a:defRPr>
            </a:lvl1pPr>
          </a:lstStyle>
          <a:p>
            <a:pPr lvl="0"/>
            <a:r>
              <a:rPr lang="en-US" dirty="0"/>
              <a:t>Insert - question</a:t>
            </a:r>
          </a:p>
        </p:txBody>
      </p:sp>
      <p:sp>
        <p:nvSpPr>
          <p:cNvPr id="22" name="Text Placeholder 16">
            <a:extLst>
              <a:ext uri="{FF2B5EF4-FFF2-40B4-BE49-F238E27FC236}">
                <a16:creationId xmlns:a16="http://schemas.microsoft.com/office/drawing/2014/main" xmlns="" id="{66B8386A-6642-8C4D-9AD1-6E0736CC36F7}"/>
              </a:ext>
            </a:extLst>
          </p:cNvPr>
          <p:cNvSpPr>
            <a:spLocks noGrp="1"/>
          </p:cNvSpPr>
          <p:nvPr>
            <p:ph type="body" sz="quarter" idx="13" hasCustomPrompt="1"/>
          </p:nvPr>
        </p:nvSpPr>
        <p:spPr>
          <a:xfrm>
            <a:off x="2943942" y="4217663"/>
            <a:ext cx="3272300" cy="1102949"/>
          </a:xfrm>
        </p:spPr>
        <p:txBody>
          <a:bodyPr/>
          <a:lstStyle>
            <a:lvl1pPr marL="0" indent="0" algn="ctr">
              <a:buFontTx/>
              <a:buNone/>
              <a:defRPr sz="6000" b="1" i="0">
                <a:solidFill>
                  <a:schemeClr val="bg1"/>
                </a:solidFill>
                <a:latin typeface="Century Gothic" panose="020B0502020202020204" pitchFamily="34" charset="0"/>
              </a:defRPr>
            </a:lvl1pPr>
          </a:lstStyle>
          <a:p>
            <a:pPr lvl="0"/>
            <a:r>
              <a:rPr lang="en-US" dirty="0"/>
              <a:t>##</a:t>
            </a:r>
          </a:p>
        </p:txBody>
      </p:sp>
    </p:spTree>
    <p:extLst>
      <p:ext uri="{BB962C8B-B14F-4D97-AF65-F5344CB8AC3E}">
        <p14:creationId xmlns:p14="http://schemas.microsoft.com/office/powerpoint/2010/main" val="4096378891"/>
      </p:ext>
    </p:extLst>
  </p:cSld>
  <p:clrMapOvr>
    <a:masterClrMapping/>
  </p:clrMapOvr>
  <p:transition spd="med"/>
  <p:extLst>
    <p:ext uri="{DCECCB84-F9BA-43D5-87BE-67443E8EF086}">
      <p15:sldGuideLst xmlns:p15="http://schemas.microsoft.com/office/powerpoint/2012/main" xmlns="">
        <p15:guide id="2" pos="249">
          <p15:clr>
            <a:srgbClr val="FFFFFF"/>
          </p15:clr>
        </p15:guide>
        <p15:guide id="3" pos="5511">
          <p15:clr>
            <a:srgbClr val="FFFFFF"/>
          </p15:clr>
        </p15:guide>
        <p15:guide id="7" orient="horz" pos="4201">
          <p15:clr>
            <a:srgbClr val="FFFFFF"/>
          </p15:clr>
        </p15:guide>
        <p15:guide id="10" orient="horz" pos="686">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counter gallery link">
    <p:spTree>
      <p:nvGrpSpPr>
        <p:cNvPr id="1" name=""/>
        <p:cNvGrpSpPr/>
        <p:nvPr/>
      </p:nvGrpSpPr>
      <p:grpSpPr>
        <a:xfrm>
          <a:off x="0" y="0"/>
          <a:ext cx="0" cy="0"/>
          <a:chOff x="0" y="0"/>
          <a:chExt cx="0" cy="0"/>
        </a:xfrm>
      </p:grpSpPr>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xmlns=""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xmlns="" id="{98477B80-07B4-E044-9FB6-FD6587A4E2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1309" y="361950"/>
            <a:ext cx="1104891" cy="380771"/>
          </a:xfrm>
          <a:prstGeom prst="rect">
            <a:avLst/>
          </a:prstGeom>
        </p:spPr>
      </p:pic>
      <p:sp>
        <p:nvSpPr>
          <p:cNvPr id="17" name="Text Placeholder 16">
            <a:extLst>
              <a:ext uri="{FF2B5EF4-FFF2-40B4-BE49-F238E27FC236}">
                <a16:creationId xmlns:a16="http://schemas.microsoft.com/office/drawing/2014/main" xmlns="" id="{DBC5C841-1193-2343-9E34-25056BEE3358}"/>
              </a:ext>
            </a:extLst>
          </p:cNvPr>
          <p:cNvSpPr>
            <a:spLocks noGrp="1"/>
          </p:cNvSpPr>
          <p:nvPr>
            <p:ph type="body" sz="quarter" idx="10" hasCustomPrompt="1"/>
          </p:nvPr>
        </p:nvSpPr>
        <p:spPr>
          <a:xfrm>
            <a:off x="364153" y="992611"/>
            <a:ext cx="5296060" cy="650074"/>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Insert – gallery title</a:t>
            </a:r>
          </a:p>
        </p:txBody>
      </p:sp>
      <p:sp>
        <p:nvSpPr>
          <p:cNvPr id="26" name="Rectangle 25">
            <a:extLst>
              <a:ext uri="{FF2B5EF4-FFF2-40B4-BE49-F238E27FC236}">
                <a16:creationId xmlns:a16="http://schemas.microsoft.com/office/drawing/2014/main" xmlns="" id="{678E4BAF-E705-4C47-B292-44C7A04D6551}"/>
              </a:ext>
            </a:extLst>
          </p:cNvPr>
          <p:cNvSpPr/>
          <p:nvPr userDrawn="1"/>
        </p:nvSpPr>
        <p:spPr>
          <a:xfrm>
            <a:off x="533644" y="6288671"/>
            <a:ext cx="1802941" cy="66714"/>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nvGrpSpPr>
          <p:cNvPr id="8" name="Group 7">
            <a:extLst>
              <a:ext uri="{FF2B5EF4-FFF2-40B4-BE49-F238E27FC236}">
                <a16:creationId xmlns:a16="http://schemas.microsoft.com/office/drawing/2014/main" xmlns="" id="{274839DC-6902-8743-9455-C62D8BDA04F9}"/>
              </a:ext>
            </a:extLst>
          </p:cNvPr>
          <p:cNvGrpSpPr/>
          <p:nvPr userDrawn="1"/>
        </p:nvGrpSpPr>
        <p:grpSpPr>
          <a:xfrm>
            <a:off x="395288" y="6073323"/>
            <a:ext cx="2079653" cy="283221"/>
            <a:chOff x="395288" y="6073323"/>
            <a:chExt cx="2079653" cy="283221"/>
          </a:xfrm>
        </p:grpSpPr>
        <p:grpSp>
          <p:nvGrpSpPr>
            <p:cNvPr id="7" name="Group 6">
              <a:extLst>
                <a:ext uri="{FF2B5EF4-FFF2-40B4-BE49-F238E27FC236}">
                  <a16:creationId xmlns:a16="http://schemas.microsoft.com/office/drawing/2014/main" xmlns="" id="{F5B1DAE0-FDCE-864B-B997-C489EFF330A2}"/>
                </a:ext>
              </a:extLst>
            </p:cNvPr>
            <p:cNvGrpSpPr/>
            <p:nvPr userDrawn="1"/>
          </p:nvGrpSpPr>
          <p:grpSpPr>
            <a:xfrm>
              <a:off x="395288" y="6073323"/>
              <a:ext cx="2079653" cy="283221"/>
              <a:chOff x="395288" y="6073323"/>
              <a:chExt cx="2079653" cy="283221"/>
            </a:xfrm>
          </p:grpSpPr>
          <p:grpSp>
            <p:nvGrpSpPr>
              <p:cNvPr id="18" name="Group 17">
                <a:extLst>
                  <a:ext uri="{FF2B5EF4-FFF2-40B4-BE49-F238E27FC236}">
                    <a16:creationId xmlns:a16="http://schemas.microsoft.com/office/drawing/2014/main" xmlns="" id="{7FA644F5-2EAF-6140-9C3B-CC70A41403A6}"/>
                  </a:ext>
                </a:extLst>
              </p:cNvPr>
              <p:cNvGrpSpPr/>
              <p:nvPr userDrawn="1"/>
            </p:nvGrpSpPr>
            <p:grpSpPr>
              <a:xfrm>
                <a:off x="395288" y="6073323"/>
                <a:ext cx="2079653" cy="283221"/>
                <a:chOff x="2506068" y="6091812"/>
                <a:chExt cx="2079653" cy="283221"/>
              </a:xfrm>
              <a:solidFill>
                <a:srgbClr val="4EB7A0"/>
              </a:solidFill>
            </p:grpSpPr>
            <p:sp>
              <p:nvSpPr>
                <p:cNvPr id="22" name="Oval 21">
                  <a:extLst>
                    <a:ext uri="{FF2B5EF4-FFF2-40B4-BE49-F238E27FC236}">
                      <a16:creationId xmlns:a16="http://schemas.microsoft.com/office/drawing/2014/main" xmlns="" id="{606F9666-B683-D848-9733-FCFA1B3E5850}"/>
                    </a:ext>
                  </a:extLst>
                </p:cNvPr>
                <p:cNvSpPr/>
                <p:nvPr userDrawn="1"/>
              </p:nvSpPr>
              <p:spPr>
                <a:xfrm>
                  <a:off x="2506068"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25" name="Oval 24">
                  <a:extLst>
                    <a:ext uri="{FF2B5EF4-FFF2-40B4-BE49-F238E27FC236}">
                      <a16:creationId xmlns:a16="http://schemas.microsoft.com/office/drawing/2014/main" xmlns="" id="{101234A7-A515-B743-B026-44AF89813BA9}"/>
                    </a:ext>
                  </a:extLst>
                </p:cNvPr>
                <p:cNvSpPr/>
                <p:nvPr userDrawn="1"/>
              </p:nvSpPr>
              <p:spPr>
                <a:xfrm>
                  <a:off x="4302500"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5" name="Rectangle 4">
                <a:extLst>
                  <a:ext uri="{FF2B5EF4-FFF2-40B4-BE49-F238E27FC236}">
                    <a16:creationId xmlns:a16="http://schemas.microsoft.com/office/drawing/2014/main" xmlns="" id="{FACDD884-47A8-394E-AEFF-A2EBE6ADCF03}"/>
                  </a:ext>
                </a:extLst>
              </p:cNvPr>
              <p:cNvSpPr/>
              <p:nvPr userDrawn="1"/>
            </p:nvSpPr>
            <p:spPr>
              <a:xfrm>
                <a:off x="517891" y="6075641"/>
                <a:ext cx="1836891" cy="280903"/>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29" name="TextBox 28">
              <a:extLst>
                <a:ext uri="{FF2B5EF4-FFF2-40B4-BE49-F238E27FC236}">
                  <a16:creationId xmlns:a16="http://schemas.microsoft.com/office/drawing/2014/main" xmlns="" id="{B74D8BCF-D937-774F-A648-E5ADDCF4D0B3}"/>
                </a:ext>
              </a:extLst>
            </p:cNvPr>
            <p:cNvSpPr txBox="1"/>
            <p:nvPr userDrawn="1"/>
          </p:nvSpPr>
          <p:spPr>
            <a:xfrm>
              <a:off x="395288" y="6077229"/>
              <a:ext cx="207965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b="1" i="0" u="none" strike="noStrike" cap="none" spc="300" normalizeH="0" baseline="0" dirty="0">
                  <a:ln>
                    <a:noFill/>
                  </a:ln>
                  <a:solidFill>
                    <a:schemeClr val="tx1"/>
                  </a:solidFill>
                  <a:effectLst/>
                  <a:uFillTx/>
                  <a:latin typeface="Century Gothic" panose="020B0502020202020204" pitchFamily="34" charset="0"/>
                  <a:ea typeface="+mj-ea"/>
                  <a:cs typeface="+mj-cs"/>
                  <a:sym typeface="Calibri"/>
                </a:rPr>
                <a:t>VIEW GALLERY</a:t>
              </a:r>
            </a:p>
          </p:txBody>
        </p:sp>
      </p:grpSp>
    </p:spTree>
    <p:extLst>
      <p:ext uri="{BB962C8B-B14F-4D97-AF65-F5344CB8AC3E}">
        <p14:creationId xmlns:p14="http://schemas.microsoft.com/office/powerpoint/2010/main" val="2248009957"/>
      </p:ext>
    </p:extLst>
  </p:cSld>
  <p:clrMapOvr>
    <a:masterClrMapping/>
  </p:clrMapOvr>
  <p:transition spd="med"/>
  <p:extLst>
    <p:ext uri="{DCECCB84-F9BA-43D5-87BE-67443E8EF086}">
      <p15:sldGuideLst xmlns:p15="http://schemas.microsoft.com/office/powerpoint/2012/main" xmlns="">
        <p15:guide id="2" pos="249">
          <p15:clr>
            <a:srgbClr val="FFFFFF"/>
          </p15:clr>
        </p15:guide>
        <p15:guide id="3" pos="5511">
          <p15:clr>
            <a:srgbClr val="FFFFFF"/>
          </p15:clr>
        </p15:guide>
        <p15:guide id="7" orient="horz" pos="4201">
          <p15:clr>
            <a:srgbClr val="FFFFFF"/>
          </p15:clr>
        </p15:guide>
        <p15:guide id="11" pos="2880">
          <p15:clr>
            <a:srgbClr val="FFFFFF"/>
          </p15:clr>
        </p15:guide>
        <p15:guide id="12" pos="4150">
          <p15:clr>
            <a:srgbClr val="FFFFFF"/>
          </p15:clr>
        </p15:guide>
        <p15:guide id="13" pos="1565">
          <p15:clr>
            <a:srgbClr val="FFFFFF"/>
          </p15:clr>
        </p15:guide>
        <p15:guide id="14" orient="horz" pos="686" userDrawn="1">
          <p15:clr>
            <a:srgbClr val="FFFF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counter video link">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5863318A-3A14-A749-A782-3677CFD8B6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2833" y="1092241"/>
            <a:ext cx="374317" cy="374317"/>
          </a:xfrm>
          <a:prstGeom prst="rect">
            <a:avLst/>
          </a:prstGeom>
        </p:spPr>
      </p:pic>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xmlns=""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xmlns="" id="{98477B80-07B4-E044-9FB6-FD6587A4E23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xmlns="" id="{E0ED11FA-33F8-B64E-9798-ABB1D413C6C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69436" y="358902"/>
            <a:ext cx="383819" cy="383819"/>
          </a:xfrm>
          <a:prstGeom prst="rect">
            <a:avLst/>
          </a:prstGeom>
        </p:spPr>
      </p:pic>
      <p:sp>
        <p:nvSpPr>
          <p:cNvPr id="17" name="Text Placeholder 16">
            <a:extLst>
              <a:ext uri="{FF2B5EF4-FFF2-40B4-BE49-F238E27FC236}">
                <a16:creationId xmlns:a16="http://schemas.microsoft.com/office/drawing/2014/main" xmlns="" id="{DBC5C841-1193-2343-9E34-25056BEE3358}"/>
              </a:ext>
            </a:extLst>
          </p:cNvPr>
          <p:cNvSpPr>
            <a:spLocks noGrp="1"/>
          </p:cNvSpPr>
          <p:nvPr>
            <p:ph type="body" sz="quarter" idx="10" hasCustomPrompt="1"/>
          </p:nvPr>
        </p:nvSpPr>
        <p:spPr>
          <a:xfrm>
            <a:off x="364153" y="992611"/>
            <a:ext cx="5296060" cy="650074"/>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Insert – video title</a:t>
            </a:r>
          </a:p>
        </p:txBody>
      </p:sp>
      <p:sp>
        <p:nvSpPr>
          <p:cNvPr id="3" name="Rectangle 2">
            <a:extLst>
              <a:ext uri="{FF2B5EF4-FFF2-40B4-BE49-F238E27FC236}">
                <a16:creationId xmlns:a16="http://schemas.microsoft.com/office/drawing/2014/main" xmlns="" id="{D56DBC01-C9EF-9648-B503-2BBEC17C47DB}"/>
              </a:ext>
            </a:extLst>
          </p:cNvPr>
          <p:cNvSpPr/>
          <p:nvPr userDrawn="1"/>
        </p:nvSpPr>
        <p:spPr>
          <a:xfrm>
            <a:off x="395287" y="1634592"/>
            <a:ext cx="7451863" cy="4191673"/>
          </a:xfrm>
          <a:prstGeom prst="rect">
            <a:avLst/>
          </a:prstGeom>
          <a:solidFill>
            <a:schemeClr val="tx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nvGrpSpPr>
          <p:cNvPr id="5" name="Group 4">
            <a:extLst>
              <a:ext uri="{FF2B5EF4-FFF2-40B4-BE49-F238E27FC236}">
                <a16:creationId xmlns:a16="http://schemas.microsoft.com/office/drawing/2014/main" xmlns="" id="{71D5EAFA-CE16-8F48-B836-34A7407763C5}"/>
              </a:ext>
            </a:extLst>
          </p:cNvPr>
          <p:cNvGrpSpPr/>
          <p:nvPr userDrawn="1"/>
        </p:nvGrpSpPr>
        <p:grpSpPr>
          <a:xfrm>
            <a:off x="395288" y="6073323"/>
            <a:ext cx="2079653" cy="283221"/>
            <a:chOff x="395288" y="6073323"/>
            <a:chExt cx="2079653" cy="283221"/>
          </a:xfrm>
        </p:grpSpPr>
        <p:grpSp>
          <p:nvGrpSpPr>
            <p:cNvPr id="19" name="Group 18">
              <a:extLst>
                <a:ext uri="{FF2B5EF4-FFF2-40B4-BE49-F238E27FC236}">
                  <a16:creationId xmlns:a16="http://schemas.microsoft.com/office/drawing/2014/main" xmlns="" id="{56B59F56-2A52-9E4B-9F27-69B2D8416B0D}"/>
                </a:ext>
              </a:extLst>
            </p:cNvPr>
            <p:cNvGrpSpPr/>
            <p:nvPr userDrawn="1"/>
          </p:nvGrpSpPr>
          <p:grpSpPr>
            <a:xfrm>
              <a:off x="395288" y="6073323"/>
              <a:ext cx="2079653" cy="283221"/>
              <a:chOff x="395288" y="6073323"/>
              <a:chExt cx="2079653" cy="283221"/>
            </a:xfrm>
          </p:grpSpPr>
          <p:grpSp>
            <p:nvGrpSpPr>
              <p:cNvPr id="22" name="Group 21">
                <a:extLst>
                  <a:ext uri="{FF2B5EF4-FFF2-40B4-BE49-F238E27FC236}">
                    <a16:creationId xmlns:a16="http://schemas.microsoft.com/office/drawing/2014/main" xmlns="" id="{E263EAB8-01E5-B245-9F56-F705EF989EF2}"/>
                  </a:ext>
                </a:extLst>
              </p:cNvPr>
              <p:cNvGrpSpPr/>
              <p:nvPr userDrawn="1"/>
            </p:nvGrpSpPr>
            <p:grpSpPr>
              <a:xfrm>
                <a:off x="395288" y="6073323"/>
                <a:ext cx="2079653" cy="283221"/>
                <a:chOff x="2506068" y="6091812"/>
                <a:chExt cx="2079653" cy="283221"/>
              </a:xfrm>
              <a:solidFill>
                <a:srgbClr val="4EB7A0"/>
              </a:solidFill>
            </p:grpSpPr>
            <p:sp>
              <p:nvSpPr>
                <p:cNvPr id="24" name="Oval 23">
                  <a:extLst>
                    <a:ext uri="{FF2B5EF4-FFF2-40B4-BE49-F238E27FC236}">
                      <a16:creationId xmlns:a16="http://schemas.microsoft.com/office/drawing/2014/main" xmlns="" id="{AFD9B71C-9E17-B84A-8EC6-FCC2EA6B6956}"/>
                    </a:ext>
                  </a:extLst>
                </p:cNvPr>
                <p:cNvSpPr/>
                <p:nvPr userDrawn="1"/>
              </p:nvSpPr>
              <p:spPr>
                <a:xfrm>
                  <a:off x="2506068"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25" name="Oval 24">
                  <a:extLst>
                    <a:ext uri="{FF2B5EF4-FFF2-40B4-BE49-F238E27FC236}">
                      <a16:creationId xmlns:a16="http://schemas.microsoft.com/office/drawing/2014/main" xmlns="" id="{B5EB7512-B44F-9C4F-ADFF-5F85E34EC3CE}"/>
                    </a:ext>
                  </a:extLst>
                </p:cNvPr>
                <p:cNvSpPr/>
                <p:nvPr userDrawn="1"/>
              </p:nvSpPr>
              <p:spPr>
                <a:xfrm>
                  <a:off x="4302500"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23" name="Rectangle 22">
                <a:extLst>
                  <a:ext uri="{FF2B5EF4-FFF2-40B4-BE49-F238E27FC236}">
                    <a16:creationId xmlns:a16="http://schemas.microsoft.com/office/drawing/2014/main" xmlns="" id="{EFDD4B94-A939-E84E-8F51-95CABDA74085}"/>
                  </a:ext>
                </a:extLst>
              </p:cNvPr>
              <p:cNvSpPr/>
              <p:nvPr userDrawn="1"/>
            </p:nvSpPr>
            <p:spPr>
              <a:xfrm>
                <a:off x="517891" y="6075641"/>
                <a:ext cx="1836891" cy="280903"/>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26" name="TextBox 25">
              <a:extLst>
                <a:ext uri="{FF2B5EF4-FFF2-40B4-BE49-F238E27FC236}">
                  <a16:creationId xmlns:a16="http://schemas.microsoft.com/office/drawing/2014/main" xmlns="" id="{F37EA116-D508-BC4D-A097-6197E1575DC2}"/>
                </a:ext>
              </a:extLst>
            </p:cNvPr>
            <p:cNvSpPr txBox="1"/>
            <p:nvPr userDrawn="1"/>
          </p:nvSpPr>
          <p:spPr>
            <a:xfrm>
              <a:off x="395288" y="6077229"/>
              <a:ext cx="207965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b="1" i="0" u="none" strike="noStrike" cap="none" spc="300" normalizeH="0" baseline="0" dirty="0">
                  <a:ln>
                    <a:noFill/>
                  </a:ln>
                  <a:solidFill>
                    <a:schemeClr val="tx1"/>
                  </a:solidFill>
                  <a:effectLst/>
                  <a:uFillTx/>
                  <a:latin typeface="Century Gothic" panose="020B0502020202020204" pitchFamily="34" charset="0"/>
                  <a:ea typeface="+mj-ea"/>
                  <a:cs typeface="+mj-cs"/>
                  <a:sym typeface="Calibri"/>
                </a:rPr>
                <a:t>VIEW VIDEO</a:t>
              </a:r>
            </a:p>
          </p:txBody>
        </p:sp>
      </p:grpSp>
      <p:sp>
        <p:nvSpPr>
          <p:cNvPr id="27" name="Rectangle 26">
            <a:extLst>
              <a:ext uri="{FF2B5EF4-FFF2-40B4-BE49-F238E27FC236}">
                <a16:creationId xmlns:a16="http://schemas.microsoft.com/office/drawing/2014/main" xmlns="" id="{491B02E9-2FCF-864E-9E95-8FF42D203985}"/>
              </a:ext>
            </a:extLst>
          </p:cNvPr>
          <p:cNvSpPr/>
          <p:nvPr userDrawn="1"/>
        </p:nvSpPr>
        <p:spPr>
          <a:xfrm>
            <a:off x="533644" y="6288671"/>
            <a:ext cx="1802941" cy="66714"/>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473669835"/>
      </p:ext>
    </p:extLst>
  </p:cSld>
  <p:clrMapOvr>
    <a:masterClrMapping/>
  </p:clrMapOvr>
  <p:transition spd="med"/>
  <p:extLst>
    <p:ext uri="{DCECCB84-F9BA-43D5-87BE-67443E8EF086}">
      <p15:sldGuideLst xmlns:p15="http://schemas.microsoft.com/office/powerpoint/2012/main" xmlns="">
        <p15:guide id="2" pos="249">
          <p15:clr>
            <a:srgbClr val="FFFFFF"/>
          </p15:clr>
        </p15:guide>
        <p15:guide id="3" pos="5511">
          <p15:clr>
            <a:srgbClr val="FFFFFF"/>
          </p15:clr>
        </p15:guide>
        <p15:guide id="7" orient="horz" pos="4201">
          <p15:clr>
            <a:srgbClr val="FFFFFF"/>
          </p15:clr>
        </p15:guide>
        <p15:guide id="11" pos="2880">
          <p15:clr>
            <a:srgbClr val="FFFFFF"/>
          </p15:clr>
        </p15:guide>
        <p15:guide id="12" pos="4150">
          <p15:clr>
            <a:srgbClr val="FFFFFF"/>
          </p15:clr>
        </p15:guide>
        <p15:guide id="13" pos="1565">
          <p15:clr>
            <a:srgbClr val="FFFFFF"/>
          </p15:clr>
        </p15:guide>
        <p15:guide id="14" orient="horz" pos="686" userDrawn="1">
          <p15:clr>
            <a:srgbClr val="FFFF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outcomes 1">
    <p:spTree>
      <p:nvGrpSpPr>
        <p:cNvPr id="1" name=""/>
        <p:cNvGrpSpPr/>
        <p:nvPr/>
      </p:nvGrpSpPr>
      <p:grpSpPr>
        <a:xfrm>
          <a:off x="0" y="0"/>
          <a:ext cx="0" cy="0"/>
          <a:chOff x="0" y="0"/>
          <a:chExt cx="0" cy="0"/>
        </a:xfrm>
      </p:grpSpPr>
      <p:sp>
        <p:nvSpPr>
          <p:cNvPr id="24" name="Shape 137">
            <a:extLst>
              <a:ext uri="{FF2B5EF4-FFF2-40B4-BE49-F238E27FC236}">
                <a16:creationId xmlns:a16="http://schemas.microsoft.com/office/drawing/2014/main" xmlns="" id="{CC1D60DB-C367-6F4F-A854-03F9E3109783}"/>
              </a:ext>
            </a:extLst>
          </p:cNvPr>
          <p:cNvSpPr>
            <a:spLocks noChangeAspect="1"/>
          </p:cNvSpPr>
          <p:nvPr userDrawn="1"/>
        </p:nvSpPr>
        <p:spPr>
          <a:xfrm>
            <a:off x="-1767807" y="-1263731"/>
            <a:ext cx="6488014" cy="6488014"/>
          </a:xfrm>
          <a:prstGeom prst="ellipse">
            <a:avLst/>
          </a:prstGeom>
          <a:solidFill>
            <a:srgbClr val="38D4D6">
              <a:alpha val="19773"/>
            </a:srgbClr>
          </a:solidFill>
          <a:ln w="12700">
            <a:miter lim="400000"/>
          </a:ln>
          <a:extLst>
            <a:ext uri="{C572A759-6A51-4108-AA02-DFA0A04FC94B}">
              <ma14:wrappingTextBoxFlag xmlns="" xmlns:ma14="http://schemas.microsoft.com/office/mac/drawingml/2011/main" val="1"/>
            </a:ext>
          </a:extLst>
        </p:spPr>
        <p:txBody>
          <a:bodyPr lIns="22860" rIns="22860" anchor="ctr"/>
          <a:lstStyle/>
          <a:p>
            <a:endParaRPr sz="450" dirty="0"/>
          </a:p>
        </p:txBody>
      </p:sp>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xmlns=""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xmlns="" id="{98477B80-07B4-E044-9FB6-FD6587A4E2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xmlns="" id="{E0ED11FA-33F8-B64E-9798-ABB1D413C6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69436" y="358902"/>
            <a:ext cx="383819" cy="383819"/>
          </a:xfrm>
          <a:prstGeom prst="rect">
            <a:avLst/>
          </a:prstGeom>
        </p:spPr>
      </p:pic>
      <p:sp>
        <p:nvSpPr>
          <p:cNvPr id="5" name="Text Placeholder 4">
            <a:extLst>
              <a:ext uri="{FF2B5EF4-FFF2-40B4-BE49-F238E27FC236}">
                <a16:creationId xmlns:a16="http://schemas.microsoft.com/office/drawing/2014/main" xmlns="" id="{611B462A-E057-0C4F-8169-A69EB10E7AB6}"/>
              </a:ext>
            </a:extLst>
          </p:cNvPr>
          <p:cNvSpPr>
            <a:spLocks noGrp="1"/>
          </p:cNvSpPr>
          <p:nvPr>
            <p:ph type="body" sz="quarter" idx="10" hasCustomPrompt="1"/>
          </p:nvPr>
        </p:nvSpPr>
        <p:spPr>
          <a:xfrm>
            <a:off x="349946" y="1026912"/>
            <a:ext cx="2801937" cy="359903"/>
          </a:xfrm>
        </p:spPr>
        <p:txBody>
          <a:bodyPr/>
          <a:lstStyle>
            <a:lvl1pPr marL="0" indent="0">
              <a:buNone/>
              <a:defRPr sz="2000" b="1" i="0">
                <a:solidFill>
                  <a:schemeClr val="bg1"/>
                </a:solidFill>
                <a:latin typeface="Century Gothic" panose="020B0502020202020204" pitchFamily="34" charset="0"/>
              </a:defRPr>
            </a:lvl1pPr>
          </a:lstStyle>
          <a:p>
            <a:pPr lvl="0"/>
            <a:r>
              <a:rPr lang="en-US" dirty="0"/>
              <a:t>Insert - Main Enquiry</a:t>
            </a:r>
          </a:p>
        </p:txBody>
      </p:sp>
      <p:sp>
        <p:nvSpPr>
          <p:cNvPr id="13" name="Text Placeholder 12">
            <a:extLst>
              <a:ext uri="{FF2B5EF4-FFF2-40B4-BE49-F238E27FC236}">
                <a16:creationId xmlns:a16="http://schemas.microsoft.com/office/drawing/2014/main" xmlns="" id="{9CE1321D-AFC7-6849-BEE7-BE17FEA621FD}"/>
              </a:ext>
            </a:extLst>
          </p:cNvPr>
          <p:cNvSpPr>
            <a:spLocks noGrp="1"/>
          </p:cNvSpPr>
          <p:nvPr>
            <p:ph type="body" sz="quarter" idx="11" hasCustomPrompt="1"/>
          </p:nvPr>
        </p:nvSpPr>
        <p:spPr>
          <a:xfrm>
            <a:off x="349946" y="1276845"/>
            <a:ext cx="5290496" cy="1595198"/>
          </a:xfrm>
        </p:spPr>
        <p:txBody>
          <a:bodyPr/>
          <a:lstStyle>
            <a:lvl1pPr marL="0" marR="0" indent="0" algn="l" defTabSz="914400" rtl="0" eaLnBrk="1" fontAlgn="auto" latinLnBrk="0" hangingPunct="1">
              <a:lnSpc>
                <a:spcPct val="90000"/>
              </a:lnSpc>
              <a:spcBef>
                <a:spcPts val="1000"/>
              </a:spcBef>
              <a:spcAft>
                <a:spcPts val="0"/>
              </a:spcAft>
              <a:buClrTx/>
              <a:buSzPct val="100000"/>
              <a:buFont typeface="Arial"/>
              <a:buNone/>
              <a:tabLst/>
              <a:defRPr sz="3400" b="1" i="0">
                <a:solidFill>
                  <a:schemeClr val="bg1"/>
                </a:solidFill>
                <a:latin typeface="Century Gothic" panose="020B0502020202020204" pitchFamily="34" charset="0"/>
              </a:defRPr>
            </a:lvl1pPr>
          </a:lstStyle>
          <a:p>
            <a:pPr lvl="0"/>
            <a:r>
              <a:rPr lang="en-US" dirty="0"/>
              <a:t>Insert - title</a:t>
            </a:r>
            <a:br>
              <a:rPr lang="en-US" dirty="0"/>
            </a:br>
            <a:r>
              <a:rPr lang="en-US" dirty="0"/>
              <a:t>Insert - title </a:t>
            </a:r>
            <a:br>
              <a:rPr lang="en-US" dirty="0"/>
            </a:br>
            <a:r>
              <a:rPr lang="en-US" dirty="0"/>
              <a:t>Insert - title</a:t>
            </a:r>
          </a:p>
        </p:txBody>
      </p:sp>
      <p:sp>
        <p:nvSpPr>
          <p:cNvPr id="15" name="Text Placeholder 14">
            <a:extLst>
              <a:ext uri="{FF2B5EF4-FFF2-40B4-BE49-F238E27FC236}">
                <a16:creationId xmlns:a16="http://schemas.microsoft.com/office/drawing/2014/main" xmlns="" id="{7E047AF0-A8F5-344A-B079-2D79F8A345B3}"/>
              </a:ext>
            </a:extLst>
          </p:cNvPr>
          <p:cNvSpPr>
            <a:spLocks noGrp="1"/>
          </p:cNvSpPr>
          <p:nvPr>
            <p:ph type="body" sz="quarter" idx="12" hasCustomPrompt="1"/>
          </p:nvPr>
        </p:nvSpPr>
        <p:spPr>
          <a:xfrm>
            <a:off x="349946" y="2850835"/>
            <a:ext cx="3542323" cy="354852"/>
          </a:xfrm>
        </p:spPr>
        <p:txBody>
          <a:bodyPr/>
          <a:lstStyle>
            <a:lvl1pPr marL="0" indent="0">
              <a:buNone/>
              <a:defRPr sz="2000" b="1" i="0">
                <a:solidFill>
                  <a:schemeClr val="bg1"/>
                </a:solidFill>
                <a:latin typeface="Century Gothic" panose="020B0502020202020204" pitchFamily="34" charset="0"/>
              </a:defRPr>
            </a:lvl1pPr>
          </a:lstStyle>
          <a:p>
            <a:pPr lvl="0"/>
            <a:r>
              <a:rPr lang="en-US" dirty="0"/>
              <a:t>Insert - Learning Outcomes</a:t>
            </a:r>
          </a:p>
        </p:txBody>
      </p:sp>
      <p:grpSp>
        <p:nvGrpSpPr>
          <p:cNvPr id="26" name="Group 162" descr="Gruppieren 2">
            <a:extLst>
              <a:ext uri="{FF2B5EF4-FFF2-40B4-BE49-F238E27FC236}">
                <a16:creationId xmlns:a16="http://schemas.microsoft.com/office/drawing/2014/main" xmlns="" id="{F695091D-C94E-BB4C-AADD-11B8D32AC5CF}"/>
              </a:ext>
            </a:extLst>
          </p:cNvPr>
          <p:cNvGrpSpPr/>
          <p:nvPr userDrawn="1"/>
        </p:nvGrpSpPr>
        <p:grpSpPr>
          <a:xfrm>
            <a:off x="277041" y="3573435"/>
            <a:ext cx="1501076" cy="1539185"/>
            <a:chOff x="939242" y="252757"/>
            <a:chExt cx="3002151" cy="3078367"/>
          </a:xfrm>
        </p:grpSpPr>
        <p:sp>
          <p:nvSpPr>
            <p:cNvPr id="27" name="Shape 159" descr="Bogen 22">
              <a:extLst>
                <a:ext uri="{FF2B5EF4-FFF2-40B4-BE49-F238E27FC236}">
                  <a16:creationId xmlns:a16="http://schemas.microsoft.com/office/drawing/2014/main" xmlns="" id="{04107593-A4B7-8742-A726-3D6F0BB61F30}"/>
                </a:ext>
              </a:extLst>
            </p:cNvPr>
            <p:cNvSpPr/>
            <p:nvPr/>
          </p:nvSpPr>
          <p:spPr>
            <a:xfrm rot="19542695">
              <a:off x="1257539" y="510928"/>
              <a:ext cx="2683854" cy="2820196"/>
            </a:xfrm>
            <a:custGeom>
              <a:avLst/>
              <a:gdLst/>
              <a:ahLst/>
              <a:cxnLst>
                <a:cxn ang="0">
                  <a:pos x="wd2" y="hd2"/>
                </a:cxn>
                <a:cxn ang="5400000">
                  <a:pos x="wd2" y="hd2"/>
                </a:cxn>
                <a:cxn ang="10800000">
                  <a:pos x="wd2" y="hd2"/>
                </a:cxn>
                <a:cxn ang="16200000">
                  <a:pos x="wd2" y="hd2"/>
                </a:cxn>
              </a:cxnLst>
              <a:rect l="0" t="0" r="r" b="b"/>
              <a:pathLst>
                <a:path w="21221" h="21239" extrusionOk="0">
                  <a:moveTo>
                    <a:pt x="10431" y="21239"/>
                  </a:moveTo>
                  <a:cubicBezTo>
                    <a:pt x="4280" y="20855"/>
                    <a:pt x="-379" y="15794"/>
                    <a:pt x="24" y="9936"/>
                  </a:cubicBezTo>
                  <a:cubicBezTo>
                    <a:pt x="428" y="4077"/>
                    <a:pt x="5741" y="-361"/>
                    <a:pt x="11892" y="23"/>
                  </a:cubicBezTo>
                  <a:cubicBezTo>
                    <a:pt x="15911" y="274"/>
                    <a:pt x="19476" y="2568"/>
                    <a:pt x="21221" y="6025"/>
                  </a:cubicBezTo>
                </a:path>
              </a:pathLst>
            </a:custGeom>
            <a:noFill/>
            <a:ln w="63500" cap="flat">
              <a:solidFill>
                <a:srgbClr val="38D4D6"/>
              </a:solidFill>
              <a:prstDash val="solid"/>
              <a:round/>
            </a:ln>
            <a:effectLst/>
          </p:spPr>
          <p:txBody>
            <a:bodyPr wrap="square" lIns="22860" tIns="22860" rIns="22860" bIns="22860" numCol="1" anchor="ctr">
              <a:noAutofit/>
            </a:bodyPr>
            <a:lstStyle/>
            <a:p>
              <a:pPr algn="ctr">
                <a:defRPr sz="100"/>
              </a:pPr>
              <a:endParaRPr sz="100" dirty="0"/>
            </a:p>
          </p:txBody>
        </p:sp>
        <p:sp>
          <p:nvSpPr>
            <p:cNvPr id="29" name="Shape 161" descr="Textfeld 25">
              <a:extLst>
                <a:ext uri="{FF2B5EF4-FFF2-40B4-BE49-F238E27FC236}">
                  <a16:creationId xmlns:a16="http://schemas.microsoft.com/office/drawing/2014/main" xmlns="" id="{C4590EA0-2AE7-4646-ABEB-A0A9B795C7F2}"/>
                </a:ext>
              </a:extLst>
            </p:cNvPr>
            <p:cNvSpPr/>
            <p:nvPr/>
          </p:nvSpPr>
          <p:spPr>
            <a:xfrm>
              <a:off x="939242" y="252757"/>
              <a:ext cx="711988" cy="5972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dirty="0">
                  <a:solidFill>
                    <a:schemeClr val="bg1"/>
                  </a:solidFill>
                </a:rPr>
                <a:t>01</a:t>
              </a:r>
            </a:p>
          </p:txBody>
        </p:sp>
      </p:grpSp>
      <p:grpSp>
        <p:nvGrpSpPr>
          <p:cNvPr id="30" name="Group 166" descr="Gruppieren 2">
            <a:extLst>
              <a:ext uri="{FF2B5EF4-FFF2-40B4-BE49-F238E27FC236}">
                <a16:creationId xmlns:a16="http://schemas.microsoft.com/office/drawing/2014/main" xmlns="" id="{9C5A99C5-AB29-224C-B896-72947DF121F1}"/>
              </a:ext>
            </a:extLst>
          </p:cNvPr>
          <p:cNvGrpSpPr/>
          <p:nvPr userDrawn="1"/>
        </p:nvGrpSpPr>
        <p:grpSpPr>
          <a:xfrm>
            <a:off x="3019628" y="3524348"/>
            <a:ext cx="1501076" cy="1539185"/>
            <a:chOff x="939242" y="252757"/>
            <a:chExt cx="3002151" cy="3078367"/>
          </a:xfrm>
        </p:grpSpPr>
        <p:sp>
          <p:nvSpPr>
            <p:cNvPr id="31" name="Shape 163" descr="Bogen 22">
              <a:extLst>
                <a:ext uri="{FF2B5EF4-FFF2-40B4-BE49-F238E27FC236}">
                  <a16:creationId xmlns:a16="http://schemas.microsoft.com/office/drawing/2014/main" xmlns="" id="{35F9703A-8393-BF43-95F9-31839D62A84A}"/>
                </a:ext>
              </a:extLst>
            </p:cNvPr>
            <p:cNvSpPr/>
            <p:nvPr/>
          </p:nvSpPr>
          <p:spPr>
            <a:xfrm rot="19542695">
              <a:off x="1257539" y="510928"/>
              <a:ext cx="2683854" cy="2820196"/>
            </a:xfrm>
            <a:custGeom>
              <a:avLst/>
              <a:gdLst/>
              <a:ahLst/>
              <a:cxnLst>
                <a:cxn ang="0">
                  <a:pos x="wd2" y="hd2"/>
                </a:cxn>
                <a:cxn ang="5400000">
                  <a:pos x="wd2" y="hd2"/>
                </a:cxn>
                <a:cxn ang="10800000">
                  <a:pos x="wd2" y="hd2"/>
                </a:cxn>
                <a:cxn ang="16200000">
                  <a:pos x="wd2" y="hd2"/>
                </a:cxn>
              </a:cxnLst>
              <a:rect l="0" t="0" r="r" b="b"/>
              <a:pathLst>
                <a:path w="21221" h="21239" extrusionOk="0">
                  <a:moveTo>
                    <a:pt x="10431" y="21239"/>
                  </a:moveTo>
                  <a:cubicBezTo>
                    <a:pt x="4280" y="20855"/>
                    <a:pt x="-379" y="15794"/>
                    <a:pt x="24" y="9936"/>
                  </a:cubicBezTo>
                  <a:cubicBezTo>
                    <a:pt x="428" y="4077"/>
                    <a:pt x="5741" y="-361"/>
                    <a:pt x="11892" y="23"/>
                  </a:cubicBezTo>
                  <a:cubicBezTo>
                    <a:pt x="15911" y="274"/>
                    <a:pt x="19476" y="2568"/>
                    <a:pt x="21221" y="6025"/>
                  </a:cubicBezTo>
                </a:path>
              </a:pathLst>
            </a:custGeom>
            <a:noFill/>
            <a:ln w="63500" cap="flat">
              <a:solidFill>
                <a:srgbClr val="38D4D6"/>
              </a:solidFill>
              <a:prstDash val="solid"/>
              <a:round/>
            </a:ln>
            <a:effectLst/>
          </p:spPr>
          <p:txBody>
            <a:bodyPr wrap="square" lIns="22860" tIns="22860" rIns="22860" bIns="22860" numCol="1" anchor="ctr">
              <a:noAutofit/>
            </a:bodyPr>
            <a:lstStyle/>
            <a:p>
              <a:pPr algn="ctr">
                <a:defRPr sz="1300"/>
              </a:pPr>
              <a:endParaRPr sz="650"/>
            </a:p>
          </p:txBody>
        </p:sp>
        <p:sp>
          <p:nvSpPr>
            <p:cNvPr id="33" name="Shape 165" descr="Textfeld 25">
              <a:extLst>
                <a:ext uri="{FF2B5EF4-FFF2-40B4-BE49-F238E27FC236}">
                  <a16:creationId xmlns:a16="http://schemas.microsoft.com/office/drawing/2014/main" xmlns="" id="{7BBDC170-74B7-5442-AC83-6E8039A82501}"/>
                </a:ext>
              </a:extLst>
            </p:cNvPr>
            <p:cNvSpPr/>
            <p:nvPr/>
          </p:nvSpPr>
          <p:spPr>
            <a:xfrm>
              <a:off x="939242" y="252757"/>
              <a:ext cx="711988" cy="5972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dirty="0">
                  <a:solidFill>
                    <a:schemeClr val="bg1"/>
                  </a:solidFill>
                </a:rPr>
                <a:t>02</a:t>
              </a:r>
            </a:p>
          </p:txBody>
        </p:sp>
      </p:grpSp>
      <p:grpSp>
        <p:nvGrpSpPr>
          <p:cNvPr id="34" name="Group 170" descr="Gruppieren 2">
            <a:extLst>
              <a:ext uri="{FF2B5EF4-FFF2-40B4-BE49-F238E27FC236}">
                <a16:creationId xmlns:a16="http://schemas.microsoft.com/office/drawing/2014/main" xmlns="" id="{C910D854-E955-3F43-B13A-B6E0FB045150}"/>
              </a:ext>
            </a:extLst>
          </p:cNvPr>
          <p:cNvGrpSpPr/>
          <p:nvPr userDrawn="1"/>
        </p:nvGrpSpPr>
        <p:grpSpPr>
          <a:xfrm>
            <a:off x="5774315" y="3524348"/>
            <a:ext cx="1501076" cy="1539185"/>
            <a:chOff x="939242" y="252757"/>
            <a:chExt cx="3002151" cy="3078367"/>
          </a:xfrm>
        </p:grpSpPr>
        <p:sp>
          <p:nvSpPr>
            <p:cNvPr id="35" name="Shape 167" descr="Bogen 22">
              <a:extLst>
                <a:ext uri="{FF2B5EF4-FFF2-40B4-BE49-F238E27FC236}">
                  <a16:creationId xmlns:a16="http://schemas.microsoft.com/office/drawing/2014/main" xmlns="" id="{8A26A8DD-AB09-9E44-8016-F1B0E7CC1585}"/>
                </a:ext>
              </a:extLst>
            </p:cNvPr>
            <p:cNvSpPr/>
            <p:nvPr/>
          </p:nvSpPr>
          <p:spPr>
            <a:xfrm rot="19542695">
              <a:off x="1257539" y="510928"/>
              <a:ext cx="2683854" cy="2820196"/>
            </a:xfrm>
            <a:custGeom>
              <a:avLst/>
              <a:gdLst/>
              <a:ahLst/>
              <a:cxnLst>
                <a:cxn ang="0">
                  <a:pos x="wd2" y="hd2"/>
                </a:cxn>
                <a:cxn ang="5400000">
                  <a:pos x="wd2" y="hd2"/>
                </a:cxn>
                <a:cxn ang="10800000">
                  <a:pos x="wd2" y="hd2"/>
                </a:cxn>
                <a:cxn ang="16200000">
                  <a:pos x="wd2" y="hd2"/>
                </a:cxn>
              </a:cxnLst>
              <a:rect l="0" t="0" r="r" b="b"/>
              <a:pathLst>
                <a:path w="21221" h="21239" extrusionOk="0">
                  <a:moveTo>
                    <a:pt x="10431" y="21239"/>
                  </a:moveTo>
                  <a:cubicBezTo>
                    <a:pt x="4280" y="20855"/>
                    <a:pt x="-379" y="15794"/>
                    <a:pt x="24" y="9936"/>
                  </a:cubicBezTo>
                  <a:cubicBezTo>
                    <a:pt x="428" y="4077"/>
                    <a:pt x="5741" y="-361"/>
                    <a:pt x="11892" y="23"/>
                  </a:cubicBezTo>
                  <a:cubicBezTo>
                    <a:pt x="15911" y="274"/>
                    <a:pt x="19476" y="2568"/>
                    <a:pt x="21221" y="6025"/>
                  </a:cubicBezTo>
                </a:path>
              </a:pathLst>
            </a:custGeom>
            <a:noFill/>
            <a:ln w="63500" cap="flat">
              <a:solidFill>
                <a:srgbClr val="38D4D6"/>
              </a:solidFill>
              <a:prstDash val="solid"/>
              <a:round/>
            </a:ln>
            <a:effectLst/>
          </p:spPr>
          <p:txBody>
            <a:bodyPr wrap="square" lIns="22860" tIns="22860" rIns="22860" bIns="22860" numCol="1" anchor="ctr">
              <a:noAutofit/>
            </a:bodyPr>
            <a:lstStyle/>
            <a:p>
              <a:pPr algn="ctr">
                <a:defRPr sz="1300"/>
              </a:pPr>
              <a:endParaRPr sz="650"/>
            </a:p>
          </p:txBody>
        </p:sp>
        <p:sp>
          <p:nvSpPr>
            <p:cNvPr id="37" name="Shape 169" descr="Textfeld 25">
              <a:extLst>
                <a:ext uri="{FF2B5EF4-FFF2-40B4-BE49-F238E27FC236}">
                  <a16:creationId xmlns:a16="http://schemas.microsoft.com/office/drawing/2014/main" xmlns="" id="{82A4558E-836E-ED44-ACC4-0A253863F830}"/>
                </a:ext>
              </a:extLst>
            </p:cNvPr>
            <p:cNvSpPr/>
            <p:nvPr/>
          </p:nvSpPr>
          <p:spPr>
            <a:xfrm>
              <a:off x="939242" y="252757"/>
              <a:ext cx="711988" cy="5972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dirty="0">
                  <a:solidFill>
                    <a:schemeClr val="bg1"/>
                  </a:solidFill>
                </a:rPr>
                <a:t>03</a:t>
              </a:r>
            </a:p>
          </p:txBody>
        </p:sp>
      </p:grpSp>
      <p:sp>
        <p:nvSpPr>
          <p:cNvPr id="54" name="Text Placeholder 6">
            <a:extLst>
              <a:ext uri="{FF2B5EF4-FFF2-40B4-BE49-F238E27FC236}">
                <a16:creationId xmlns:a16="http://schemas.microsoft.com/office/drawing/2014/main" xmlns="" id="{E9BF9D71-92B7-8F44-B087-A2B5E1372502}"/>
              </a:ext>
            </a:extLst>
          </p:cNvPr>
          <p:cNvSpPr>
            <a:spLocks noGrp="1"/>
          </p:cNvSpPr>
          <p:nvPr>
            <p:ph type="body" sz="quarter" idx="13" hasCustomPrompt="1"/>
          </p:nvPr>
        </p:nvSpPr>
        <p:spPr>
          <a:xfrm>
            <a:off x="668137" y="3825466"/>
            <a:ext cx="2265362" cy="896938"/>
          </a:xfrm>
        </p:spPr>
        <p:txBody>
          <a:bodyPr/>
          <a:lstStyle>
            <a:lvl1pPr marL="0" indent="0">
              <a:buNone/>
              <a:defRPr sz="1700" b="1" i="0">
                <a:solidFill>
                  <a:schemeClr val="bg1"/>
                </a:solidFill>
                <a:latin typeface="Century Gothic" panose="020B0502020202020204" pitchFamily="34" charset="0"/>
              </a:defRPr>
            </a:lvl1pPr>
          </a:lstStyle>
          <a:p>
            <a:pPr lvl="0"/>
            <a:r>
              <a:rPr lang="en-US" dirty="0"/>
              <a:t>Insert - learning outcomes</a:t>
            </a:r>
          </a:p>
        </p:txBody>
      </p:sp>
      <p:sp>
        <p:nvSpPr>
          <p:cNvPr id="55" name="Text Placeholder 6">
            <a:extLst>
              <a:ext uri="{FF2B5EF4-FFF2-40B4-BE49-F238E27FC236}">
                <a16:creationId xmlns:a16="http://schemas.microsoft.com/office/drawing/2014/main" xmlns="" id="{31DDC06D-C17D-F740-88A3-DFC765EEADCD}"/>
              </a:ext>
            </a:extLst>
          </p:cNvPr>
          <p:cNvSpPr>
            <a:spLocks noGrp="1"/>
          </p:cNvSpPr>
          <p:nvPr>
            <p:ph type="body" sz="quarter" idx="14" hasCustomPrompt="1"/>
          </p:nvPr>
        </p:nvSpPr>
        <p:spPr>
          <a:xfrm>
            <a:off x="3375080" y="3825466"/>
            <a:ext cx="2265362" cy="896938"/>
          </a:xfrm>
        </p:spPr>
        <p:txBody>
          <a:bodyPr/>
          <a:lstStyle>
            <a:lvl1pPr marL="0" indent="0">
              <a:buNone/>
              <a:defRPr sz="1700" b="1" i="0">
                <a:solidFill>
                  <a:schemeClr val="bg1"/>
                </a:solidFill>
                <a:latin typeface="Century Gothic" panose="020B0502020202020204" pitchFamily="34" charset="0"/>
              </a:defRPr>
            </a:lvl1pPr>
          </a:lstStyle>
          <a:p>
            <a:pPr lvl="0"/>
            <a:r>
              <a:rPr lang="en-US" dirty="0"/>
              <a:t>Insert - learning outcomes</a:t>
            </a:r>
          </a:p>
        </p:txBody>
      </p:sp>
      <p:sp>
        <p:nvSpPr>
          <p:cNvPr id="56" name="Text Placeholder 6">
            <a:extLst>
              <a:ext uri="{FF2B5EF4-FFF2-40B4-BE49-F238E27FC236}">
                <a16:creationId xmlns:a16="http://schemas.microsoft.com/office/drawing/2014/main" xmlns="" id="{9AB475DC-1DD7-7C46-8AB4-F3FDC42E0B3E}"/>
              </a:ext>
            </a:extLst>
          </p:cNvPr>
          <p:cNvSpPr>
            <a:spLocks noGrp="1"/>
          </p:cNvSpPr>
          <p:nvPr>
            <p:ph type="body" sz="quarter" idx="15" hasCustomPrompt="1"/>
          </p:nvPr>
        </p:nvSpPr>
        <p:spPr>
          <a:xfrm>
            <a:off x="6126745" y="3819178"/>
            <a:ext cx="2265362" cy="896938"/>
          </a:xfrm>
        </p:spPr>
        <p:txBody>
          <a:bodyPr/>
          <a:lstStyle>
            <a:lvl1pPr marL="0" indent="0">
              <a:buNone/>
              <a:defRPr sz="1700" b="1" i="0">
                <a:solidFill>
                  <a:schemeClr val="bg1"/>
                </a:solidFill>
                <a:latin typeface="Century Gothic" panose="020B0502020202020204" pitchFamily="34" charset="0"/>
              </a:defRPr>
            </a:lvl1pPr>
          </a:lstStyle>
          <a:p>
            <a:pPr lvl="0"/>
            <a:r>
              <a:rPr lang="en-US" dirty="0"/>
              <a:t>Insert - learning outcomes</a:t>
            </a:r>
          </a:p>
        </p:txBody>
      </p:sp>
    </p:spTree>
    <p:extLst>
      <p:ext uri="{BB962C8B-B14F-4D97-AF65-F5344CB8AC3E}">
        <p14:creationId xmlns:p14="http://schemas.microsoft.com/office/powerpoint/2010/main" val="771214642"/>
      </p:ext>
    </p:extLst>
  </p:cSld>
  <p:clrMapOvr>
    <a:masterClrMapping/>
  </p:clrMapOvr>
  <p:transition spd="med"/>
  <p:extLst>
    <p:ext uri="{DCECCB84-F9BA-43D5-87BE-67443E8EF086}">
      <p15:sldGuideLst xmlns:p15="http://schemas.microsoft.com/office/powerpoint/2012/main" xmlns="">
        <p15:guide id="2" pos="249">
          <p15:clr>
            <a:srgbClr val="FFFFFF"/>
          </p15:clr>
        </p15:guide>
        <p15:guide id="3" pos="5511">
          <p15:clr>
            <a:srgbClr val="FFFFFF"/>
          </p15:clr>
        </p15:guide>
        <p15:guide id="7" orient="horz" pos="4201">
          <p15:clr>
            <a:srgbClr val="FFFFFF"/>
          </p15:clr>
        </p15:guide>
        <p15:guide id="10" orient="horz" pos="686" userDrawn="1">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counter activity link">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AA526E88-591A-5A48-9608-6CF55CA8A2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82463" y="1095802"/>
            <a:ext cx="369408" cy="369408"/>
          </a:xfrm>
          <a:prstGeom prst="rect">
            <a:avLst/>
          </a:prstGeom>
        </p:spPr>
      </p:pic>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xmlns=""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xmlns="" id="{98477B80-07B4-E044-9FB6-FD6587A4E23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xmlns="" id="{E0ED11FA-33F8-B64E-9798-ABB1D413C6C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69436" y="358902"/>
            <a:ext cx="383819" cy="383819"/>
          </a:xfrm>
          <a:prstGeom prst="rect">
            <a:avLst/>
          </a:prstGeom>
        </p:spPr>
      </p:pic>
      <p:sp>
        <p:nvSpPr>
          <p:cNvPr id="17" name="Text Placeholder 16">
            <a:extLst>
              <a:ext uri="{FF2B5EF4-FFF2-40B4-BE49-F238E27FC236}">
                <a16:creationId xmlns:a16="http://schemas.microsoft.com/office/drawing/2014/main" xmlns="" id="{DBC5C841-1193-2343-9E34-25056BEE3358}"/>
              </a:ext>
            </a:extLst>
          </p:cNvPr>
          <p:cNvSpPr>
            <a:spLocks noGrp="1"/>
          </p:cNvSpPr>
          <p:nvPr>
            <p:ph type="body" sz="quarter" idx="10" hasCustomPrompt="1"/>
          </p:nvPr>
        </p:nvSpPr>
        <p:spPr>
          <a:xfrm>
            <a:off x="364153" y="992611"/>
            <a:ext cx="5296060" cy="650074"/>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Insert – activity title</a:t>
            </a:r>
          </a:p>
        </p:txBody>
      </p:sp>
      <p:sp>
        <p:nvSpPr>
          <p:cNvPr id="3" name="Rectangle 2">
            <a:extLst>
              <a:ext uri="{FF2B5EF4-FFF2-40B4-BE49-F238E27FC236}">
                <a16:creationId xmlns:a16="http://schemas.microsoft.com/office/drawing/2014/main" xmlns="" id="{D56DBC01-C9EF-9648-B503-2BBEC17C47DB}"/>
              </a:ext>
            </a:extLst>
          </p:cNvPr>
          <p:cNvSpPr/>
          <p:nvPr userDrawn="1"/>
        </p:nvSpPr>
        <p:spPr>
          <a:xfrm>
            <a:off x="395288" y="1634593"/>
            <a:ext cx="6458430" cy="4305620"/>
          </a:xfrm>
          <a:prstGeom prst="rect">
            <a:avLst/>
          </a:prstGeom>
          <a:solidFill>
            <a:schemeClr val="tx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nvGrpSpPr>
          <p:cNvPr id="7" name="Group 6">
            <a:extLst>
              <a:ext uri="{FF2B5EF4-FFF2-40B4-BE49-F238E27FC236}">
                <a16:creationId xmlns:a16="http://schemas.microsoft.com/office/drawing/2014/main" xmlns="" id="{0746165B-FD5E-D142-B209-0F421515942D}"/>
              </a:ext>
            </a:extLst>
          </p:cNvPr>
          <p:cNvGrpSpPr/>
          <p:nvPr userDrawn="1"/>
        </p:nvGrpSpPr>
        <p:grpSpPr>
          <a:xfrm>
            <a:off x="395288" y="6073323"/>
            <a:ext cx="2079653" cy="283221"/>
            <a:chOff x="395288" y="6073323"/>
            <a:chExt cx="2079653" cy="283221"/>
          </a:xfrm>
        </p:grpSpPr>
        <p:grpSp>
          <p:nvGrpSpPr>
            <p:cNvPr id="26" name="Group 25">
              <a:extLst>
                <a:ext uri="{FF2B5EF4-FFF2-40B4-BE49-F238E27FC236}">
                  <a16:creationId xmlns:a16="http://schemas.microsoft.com/office/drawing/2014/main" xmlns="" id="{1A07B9E0-7E2D-E542-8AA9-D66E50376C42}"/>
                </a:ext>
              </a:extLst>
            </p:cNvPr>
            <p:cNvGrpSpPr/>
            <p:nvPr userDrawn="1"/>
          </p:nvGrpSpPr>
          <p:grpSpPr>
            <a:xfrm>
              <a:off x="395288" y="6073323"/>
              <a:ext cx="2079653" cy="283221"/>
              <a:chOff x="395288" y="6073323"/>
              <a:chExt cx="2079653" cy="283221"/>
            </a:xfrm>
          </p:grpSpPr>
          <p:grpSp>
            <p:nvGrpSpPr>
              <p:cNvPr id="27" name="Group 26">
                <a:extLst>
                  <a:ext uri="{FF2B5EF4-FFF2-40B4-BE49-F238E27FC236}">
                    <a16:creationId xmlns:a16="http://schemas.microsoft.com/office/drawing/2014/main" xmlns="" id="{E3154BD2-E823-AE40-8A78-1FB9A1E8DC56}"/>
                  </a:ext>
                </a:extLst>
              </p:cNvPr>
              <p:cNvGrpSpPr/>
              <p:nvPr userDrawn="1"/>
            </p:nvGrpSpPr>
            <p:grpSpPr>
              <a:xfrm>
                <a:off x="395288" y="6073323"/>
                <a:ext cx="2079653" cy="283221"/>
                <a:chOff x="2506068" y="6091812"/>
                <a:chExt cx="2079653" cy="283221"/>
              </a:xfrm>
              <a:solidFill>
                <a:srgbClr val="4EB7A0"/>
              </a:solidFill>
            </p:grpSpPr>
            <p:sp>
              <p:nvSpPr>
                <p:cNvPr id="29" name="Oval 28">
                  <a:extLst>
                    <a:ext uri="{FF2B5EF4-FFF2-40B4-BE49-F238E27FC236}">
                      <a16:creationId xmlns:a16="http://schemas.microsoft.com/office/drawing/2014/main" xmlns="" id="{C2E7A077-99F2-3F45-BA4A-9E2BF4963469}"/>
                    </a:ext>
                  </a:extLst>
                </p:cNvPr>
                <p:cNvSpPr/>
                <p:nvPr userDrawn="1"/>
              </p:nvSpPr>
              <p:spPr>
                <a:xfrm>
                  <a:off x="2506068"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30" name="Oval 29">
                  <a:extLst>
                    <a:ext uri="{FF2B5EF4-FFF2-40B4-BE49-F238E27FC236}">
                      <a16:creationId xmlns:a16="http://schemas.microsoft.com/office/drawing/2014/main" xmlns="" id="{AA1850DF-4484-9842-B4AA-47277E070CE2}"/>
                    </a:ext>
                  </a:extLst>
                </p:cNvPr>
                <p:cNvSpPr/>
                <p:nvPr userDrawn="1"/>
              </p:nvSpPr>
              <p:spPr>
                <a:xfrm>
                  <a:off x="4302500"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28" name="Rectangle 27">
                <a:extLst>
                  <a:ext uri="{FF2B5EF4-FFF2-40B4-BE49-F238E27FC236}">
                    <a16:creationId xmlns:a16="http://schemas.microsoft.com/office/drawing/2014/main" xmlns="" id="{F0CAAFDE-C1C2-0F4E-A140-8DA2DBEDADF8}"/>
                  </a:ext>
                </a:extLst>
              </p:cNvPr>
              <p:cNvSpPr/>
              <p:nvPr userDrawn="1"/>
            </p:nvSpPr>
            <p:spPr>
              <a:xfrm>
                <a:off x="517891" y="6075641"/>
                <a:ext cx="1836891" cy="280903"/>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31" name="TextBox 30">
              <a:extLst>
                <a:ext uri="{FF2B5EF4-FFF2-40B4-BE49-F238E27FC236}">
                  <a16:creationId xmlns:a16="http://schemas.microsoft.com/office/drawing/2014/main" xmlns="" id="{AE89B730-CC01-F24D-AFF6-2AC3322A6300}"/>
                </a:ext>
              </a:extLst>
            </p:cNvPr>
            <p:cNvSpPr txBox="1"/>
            <p:nvPr userDrawn="1"/>
          </p:nvSpPr>
          <p:spPr>
            <a:xfrm>
              <a:off x="395288" y="6077229"/>
              <a:ext cx="207965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b="1" i="0" u="none" strike="noStrike" cap="none" spc="300" normalizeH="0" baseline="0" dirty="0">
                  <a:ln>
                    <a:noFill/>
                  </a:ln>
                  <a:solidFill>
                    <a:schemeClr val="tx1"/>
                  </a:solidFill>
                  <a:effectLst/>
                  <a:uFillTx/>
                  <a:latin typeface="Century Gothic" panose="020B0502020202020204" pitchFamily="34" charset="0"/>
                  <a:ea typeface="+mj-ea"/>
                  <a:cs typeface="+mj-cs"/>
                  <a:sym typeface="Calibri"/>
                </a:rPr>
                <a:t>VIEW ACTIVITY</a:t>
              </a:r>
            </a:p>
          </p:txBody>
        </p:sp>
      </p:grpSp>
      <p:sp>
        <p:nvSpPr>
          <p:cNvPr id="32" name="Rectangle 31">
            <a:extLst>
              <a:ext uri="{FF2B5EF4-FFF2-40B4-BE49-F238E27FC236}">
                <a16:creationId xmlns:a16="http://schemas.microsoft.com/office/drawing/2014/main" xmlns="" id="{C0E8D520-8FC3-1543-AD2D-9201B53F2EAE}"/>
              </a:ext>
            </a:extLst>
          </p:cNvPr>
          <p:cNvSpPr/>
          <p:nvPr userDrawn="1"/>
        </p:nvSpPr>
        <p:spPr>
          <a:xfrm>
            <a:off x="533644" y="6288671"/>
            <a:ext cx="1802941" cy="66714"/>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380251050"/>
      </p:ext>
    </p:extLst>
  </p:cSld>
  <p:clrMapOvr>
    <a:masterClrMapping/>
  </p:clrMapOvr>
  <p:transition spd="med"/>
  <p:extLst>
    <p:ext uri="{DCECCB84-F9BA-43D5-87BE-67443E8EF086}">
      <p15:sldGuideLst xmlns:p15="http://schemas.microsoft.com/office/powerpoint/2012/main" xmlns="">
        <p15:guide id="2" pos="249">
          <p15:clr>
            <a:srgbClr val="FFFFFF"/>
          </p15:clr>
        </p15:guide>
        <p15:guide id="3" pos="5511">
          <p15:clr>
            <a:srgbClr val="FFFFFF"/>
          </p15:clr>
        </p15:guide>
        <p15:guide id="7" orient="horz" pos="4201">
          <p15:clr>
            <a:srgbClr val="FFFFFF"/>
          </p15:clr>
        </p15:guide>
        <p15:guide id="11" pos="2880">
          <p15:clr>
            <a:srgbClr val="FFFFFF"/>
          </p15:clr>
        </p15:guide>
        <p15:guide id="12" pos="4150">
          <p15:clr>
            <a:srgbClr val="FFFFFF"/>
          </p15:clr>
        </p15:guide>
        <p15:guide id="13" pos="1565">
          <p15:clr>
            <a:srgbClr val="FFFFFF"/>
          </p15:clr>
        </p15:guide>
        <p15:guide id="14" orient="horz" pos="686" userDrawn="1">
          <p15:clr>
            <a:srgbClr val="FFFF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udent/activity sheets 1">
    <p:spTree>
      <p:nvGrpSpPr>
        <p:cNvPr id="1" name=""/>
        <p:cNvGrpSpPr/>
        <p:nvPr/>
      </p:nvGrpSpPr>
      <p:grpSpPr>
        <a:xfrm>
          <a:off x="0" y="0"/>
          <a:ext cx="0" cy="0"/>
          <a:chOff x="0" y="0"/>
          <a:chExt cx="0" cy="0"/>
        </a:xfrm>
      </p:grpSpPr>
      <p:sp>
        <p:nvSpPr>
          <p:cNvPr id="8" name="Shape 137">
            <a:extLst>
              <a:ext uri="{FF2B5EF4-FFF2-40B4-BE49-F238E27FC236}">
                <a16:creationId xmlns:a16="http://schemas.microsoft.com/office/drawing/2014/main" xmlns="" id="{3AE447CC-AC9D-3D45-8A65-2B6BD6F16228}"/>
              </a:ext>
            </a:extLst>
          </p:cNvPr>
          <p:cNvSpPr>
            <a:spLocks noChangeAspect="1"/>
          </p:cNvSpPr>
          <p:nvPr userDrawn="1"/>
        </p:nvSpPr>
        <p:spPr>
          <a:xfrm>
            <a:off x="-1836000" y="-1460902"/>
            <a:ext cx="6488014" cy="6488014"/>
          </a:xfrm>
          <a:prstGeom prst="ellipse">
            <a:avLst/>
          </a:prstGeom>
          <a:solidFill>
            <a:srgbClr val="38D4D6">
              <a:alpha val="19773"/>
            </a:srgbClr>
          </a:solidFill>
          <a:ln w="12700">
            <a:miter lim="400000"/>
          </a:ln>
          <a:extLst>
            <a:ext uri="{C572A759-6A51-4108-AA02-DFA0A04FC94B}">
              <ma14:wrappingTextBoxFlag xmlns="" xmlns:ma14="http://schemas.microsoft.com/office/mac/drawingml/2011/main" val="1"/>
            </a:ext>
          </a:extLst>
        </p:spPr>
        <p:txBody>
          <a:bodyPr lIns="22860" rIns="22860" anchor="ctr"/>
          <a:lstStyle/>
          <a:p>
            <a:endParaRPr sz="450" dirty="0"/>
          </a:p>
        </p:txBody>
      </p:sp>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xmlns=""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xmlns="" id="{98477B80-07B4-E044-9FB6-FD6587A4E2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xmlns="" id="{E0ED11FA-33F8-B64E-9798-ABB1D413C6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69436" y="358902"/>
            <a:ext cx="383819" cy="383819"/>
          </a:xfrm>
          <a:prstGeom prst="rect">
            <a:avLst/>
          </a:prstGeom>
        </p:spPr>
      </p:pic>
      <p:sp>
        <p:nvSpPr>
          <p:cNvPr id="17" name="Text Placeholder 16">
            <a:extLst>
              <a:ext uri="{FF2B5EF4-FFF2-40B4-BE49-F238E27FC236}">
                <a16:creationId xmlns:a16="http://schemas.microsoft.com/office/drawing/2014/main" xmlns="" id="{DBC5C841-1193-2343-9E34-25056BEE3358}"/>
              </a:ext>
            </a:extLst>
          </p:cNvPr>
          <p:cNvSpPr>
            <a:spLocks noGrp="1"/>
          </p:cNvSpPr>
          <p:nvPr>
            <p:ph type="body" sz="quarter" idx="10" hasCustomPrompt="1"/>
          </p:nvPr>
        </p:nvSpPr>
        <p:spPr>
          <a:xfrm>
            <a:off x="364153" y="1000702"/>
            <a:ext cx="5296060" cy="943359"/>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Student/activity</a:t>
            </a:r>
          </a:p>
        </p:txBody>
      </p:sp>
      <p:sp>
        <p:nvSpPr>
          <p:cNvPr id="3" name="Rectangle 2">
            <a:extLst>
              <a:ext uri="{FF2B5EF4-FFF2-40B4-BE49-F238E27FC236}">
                <a16:creationId xmlns:a16="http://schemas.microsoft.com/office/drawing/2014/main" xmlns="" id="{12CB7DDE-D470-2E4A-B1D5-7BDEF625B5A6}"/>
              </a:ext>
            </a:extLst>
          </p:cNvPr>
          <p:cNvSpPr>
            <a:spLocks noChangeAspect="1"/>
          </p:cNvSpPr>
          <p:nvPr userDrawn="1"/>
        </p:nvSpPr>
        <p:spPr>
          <a:xfrm>
            <a:off x="395289" y="1944061"/>
            <a:ext cx="3066870" cy="4337431"/>
          </a:xfrm>
          <a:prstGeom prst="rect">
            <a:avLst/>
          </a:prstGeom>
          <a:solidFill>
            <a:schemeClr val="tx1"/>
          </a:solidFill>
          <a:ln w="12700" cap="flat">
            <a:noFill/>
            <a:miter lim="400000"/>
          </a:ln>
          <a:effectLst>
            <a:outerShdw blurRad="254000" dir="8460000" sx="105000" sy="105000" algn="ctr" rotWithShape="0">
              <a:srgbClr val="000000">
                <a:alpha val="0"/>
              </a:srgbClr>
            </a:outerShdw>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xmlns="" id="{30DCA50E-B617-0947-89AE-0A6F587BF583}"/>
              </a:ext>
            </a:extLst>
          </p:cNvPr>
          <p:cNvSpPr>
            <a:spLocks noChangeAspect="1"/>
          </p:cNvSpPr>
          <p:nvPr userDrawn="1"/>
        </p:nvSpPr>
        <p:spPr>
          <a:xfrm>
            <a:off x="3816433" y="1944061"/>
            <a:ext cx="3066870" cy="4337431"/>
          </a:xfrm>
          <a:prstGeom prst="rect">
            <a:avLst/>
          </a:prstGeom>
          <a:solidFill>
            <a:schemeClr val="tx1"/>
          </a:solidFill>
          <a:ln w="12700" cap="flat">
            <a:noFill/>
            <a:miter lim="400000"/>
          </a:ln>
          <a:effectLst>
            <a:outerShdw blurRad="254000" dir="8460000" sx="105000" sy="105000" algn="ctr" rotWithShape="0">
              <a:srgbClr val="000000">
                <a:alpha val="0"/>
              </a:srgbClr>
            </a:outerShdw>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975797412"/>
      </p:ext>
    </p:extLst>
  </p:cSld>
  <p:clrMapOvr>
    <a:masterClrMapping/>
  </p:clrMapOvr>
  <p:transition spd="med"/>
  <p:extLst>
    <p:ext uri="{DCECCB84-F9BA-43D5-87BE-67443E8EF086}">
      <p15:sldGuideLst xmlns:p15="http://schemas.microsoft.com/office/powerpoint/2012/main" xmlns="">
        <p15:guide id="2" pos="249">
          <p15:clr>
            <a:srgbClr val="FFFFFF"/>
          </p15:clr>
        </p15:guide>
        <p15:guide id="3" pos="5511">
          <p15:clr>
            <a:srgbClr val="FFFFFF"/>
          </p15:clr>
        </p15:guide>
        <p15:guide id="7" orient="horz" pos="4201">
          <p15:clr>
            <a:srgbClr val="FFFFFF"/>
          </p15:clr>
        </p15:guide>
        <p15:guide id="10" orient="horz" pos="686" userDrawn="1">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Standard page 2">
    <p:spTree>
      <p:nvGrpSpPr>
        <p:cNvPr id="1" name=""/>
        <p:cNvGrpSpPr/>
        <p:nvPr/>
      </p:nvGrpSpPr>
      <p:grpSpPr>
        <a:xfrm>
          <a:off x="0" y="0"/>
          <a:ext cx="0" cy="0"/>
          <a:chOff x="0" y="0"/>
          <a:chExt cx="0" cy="0"/>
        </a:xfrm>
      </p:grpSpPr>
      <p:sp>
        <p:nvSpPr>
          <p:cNvPr id="7" name="Shape 210">
            <a:extLst>
              <a:ext uri="{FF2B5EF4-FFF2-40B4-BE49-F238E27FC236}">
                <a16:creationId xmlns:a16="http://schemas.microsoft.com/office/drawing/2014/main" xmlns="" id="{3DADD7AA-5163-B64F-8069-915E52548D8B}"/>
              </a:ext>
            </a:extLst>
          </p:cNvPr>
          <p:cNvSpPr/>
          <p:nvPr userDrawn="1"/>
        </p:nvSpPr>
        <p:spPr>
          <a:xfrm>
            <a:off x="-2462890" y="-2587279"/>
            <a:ext cx="8459929" cy="8459927"/>
          </a:xfrm>
          <a:custGeom>
            <a:avLst/>
            <a:gdLst/>
            <a:ahLst/>
            <a:cxnLst>
              <a:cxn ang="0">
                <a:pos x="wd2" y="hd2"/>
              </a:cxn>
              <a:cxn ang="5400000">
                <a:pos x="wd2" y="hd2"/>
              </a:cxn>
              <a:cxn ang="10800000">
                <a:pos x="wd2" y="hd2"/>
              </a:cxn>
              <a:cxn ang="16200000">
                <a:pos x="wd2" y="hd2"/>
              </a:cxn>
            </a:cxnLst>
            <a:rect l="0" t="0" r="r" b="b"/>
            <a:pathLst>
              <a:path w="19680" h="21589" extrusionOk="0">
                <a:moveTo>
                  <a:pt x="9841" y="0"/>
                </a:moveTo>
                <a:cubicBezTo>
                  <a:pt x="7322" y="0"/>
                  <a:pt x="4803" y="1055"/>
                  <a:pt x="2882" y="3163"/>
                </a:cubicBezTo>
                <a:cubicBezTo>
                  <a:pt x="-961" y="7378"/>
                  <a:pt x="-961" y="14210"/>
                  <a:pt x="2882" y="18426"/>
                </a:cubicBezTo>
                <a:cubicBezTo>
                  <a:pt x="4817" y="20548"/>
                  <a:pt x="7357" y="21600"/>
                  <a:pt x="9893" y="21585"/>
                </a:cubicBezTo>
                <a:lnTo>
                  <a:pt x="9893" y="21589"/>
                </a:lnTo>
                <a:lnTo>
                  <a:pt x="19679" y="21589"/>
                </a:lnTo>
                <a:lnTo>
                  <a:pt x="16802" y="18419"/>
                </a:lnTo>
                <a:cubicBezTo>
                  <a:pt x="20639" y="14203"/>
                  <a:pt x="20637" y="7376"/>
                  <a:pt x="16796" y="3163"/>
                </a:cubicBezTo>
                <a:cubicBezTo>
                  <a:pt x="14875" y="1055"/>
                  <a:pt x="12359" y="0"/>
                  <a:pt x="9841" y="0"/>
                </a:cubicBezTo>
                <a:close/>
              </a:path>
            </a:pathLst>
          </a:custGeom>
          <a:solidFill>
            <a:schemeClr val="accent1"/>
          </a:solidFill>
          <a:ln w="12700" cap="flat">
            <a:noFill/>
            <a:miter lim="400000"/>
          </a:ln>
          <a:effectLst/>
        </p:spPr>
        <p:txBody>
          <a:bodyPr wrap="square" lIns="25400" tIns="25400" rIns="25400" bIns="25400" numCol="1" anchor="ctr">
            <a:noAutofit/>
          </a:bodyPr>
          <a:lstStyle/>
          <a:p>
            <a:pPr algn="ctr" defTabSz="292100">
              <a:defRPr sz="2200">
                <a:solidFill>
                  <a:srgbClr val="FFFFFF"/>
                </a:solidFill>
                <a:latin typeface="Helvetica Neue Medium"/>
                <a:ea typeface="Helvetica Neue Medium"/>
                <a:cs typeface="Helvetica Neue Medium"/>
                <a:sym typeface="Helvetica Neue Medium"/>
              </a:defRPr>
            </a:pPr>
            <a:endParaRPr sz="1100" dirty="0"/>
          </a:p>
        </p:txBody>
      </p:sp>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xmlns=""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xmlns="" id="{98477B80-07B4-E044-9FB6-FD6587A4E2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1309" y="361950"/>
            <a:ext cx="1104891" cy="380771"/>
          </a:xfrm>
          <a:prstGeom prst="rect">
            <a:avLst/>
          </a:prstGeom>
        </p:spPr>
      </p:pic>
      <p:sp>
        <p:nvSpPr>
          <p:cNvPr id="11" name="Text Placeholder 16">
            <a:extLst>
              <a:ext uri="{FF2B5EF4-FFF2-40B4-BE49-F238E27FC236}">
                <a16:creationId xmlns:a16="http://schemas.microsoft.com/office/drawing/2014/main" xmlns="" id="{21FECE8D-0AC1-F842-96D6-5247CA0175BB}"/>
              </a:ext>
            </a:extLst>
          </p:cNvPr>
          <p:cNvSpPr>
            <a:spLocks noGrp="1"/>
          </p:cNvSpPr>
          <p:nvPr>
            <p:ph type="body" sz="quarter" idx="10" hasCustomPrompt="1"/>
          </p:nvPr>
        </p:nvSpPr>
        <p:spPr>
          <a:xfrm>
            <a:off x="364153" y="992611"/>
            <a:ext cx="5296060" cy="650074"/>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Insert title</a:t>
            </a:r>
          </a:p>
        </p:txBody>
      </p:sp>
      <p:sp>
        <p:nvSpPr>
          <p:cNvPr id="12" name="Text Placeholder 16">
            <a:extLst>
              <a:ext uri="{FF2B5EF4-FFF2-40B4-BE49-F238E27FC236}">
                <a16:creationId xmlns:a16="http://schemas.microsoft.com/office/drawing/2014/main" xmlns="" id="{27FCF3A7-5046-D948-882C-53D96DD40AED}"/>
              </a:ext>
            </a:extLst>
          </p:cNvPr>
          <p:cNvSpPr>
            <a:spLocks noGrp="1"/>
          </p:cNvSpPr>
          <p:nvPr>
            <p:ph type="body" sz="quarter" idx="11" hasCustomPrompt="1"/>
          </p:nvPr>
        </p:nvSpPr>
        <p:spPr>
          <a:xfrm>
            <a:off x="364153" y="2421934"/>
            <a:ext cx="5296060" cy="650074"/>
          </a:xfrm>
        </p:spPr>
        <p:txBody>
          <a:bodyPr/>
          <a:lstStyle>
            <a:lvl1pPr marL="0" indent="0">
              <a:buFontTx/>
              <a:buNone/>
              <a:defRPr sz="2400" b="1" i="0">
                <a:solidFill>
                  <a:schemeClr val="tx1"/>
                </a:solidFill>
                <a:latin typeface="Century Gothic" panose="020B0502020202020204" pitchFamily="34" charset="0"/>
              </a:defRPr>
            </a:lvl1pPr>
          </a:lstStyle>
          <a:p>
            <a:pPr lvl="0"/>
            <a:r>
              <a:rPr lang="en-US" dirty="0"/>
              <a:t>Insert</a:t>
            </a:r>
          </a:p>
        </p:txBody>
      </p:sp>
    </p:spTree>
    <p:extLst>
      <p:ext uri="{BB962C8B-B14F-4D97-AF65-F5344CB8AC3E}">
        <p14:creationId xmlns:p14="http://schemas.microsoft.com/office/powerpoint/2010/main" val="2552533529"/>
      </p:ext>
    </p:extLst>
  </p:cSld>
  <p:clrMapOvr>
    <a:masterClrMapping/>
  </p:clrMapOvr>
  <p:transition spd="med"/>
  <p:extLst>
    <p:ext uri="{DCECCB84-F9BA-43D5-87BE-67443E8EF086}">
      <p15:sldGuideLst xmlns:p15="http://schemas.microsoft.com/office/powerpoint/2012/main" xmlns="">
        <p15:guide id="2" pos="249">
          <p15:clr>
            <a:srgbClr val="FFFFFF"/>
          </p15:clr>
        </p15:guide>
        <p15:guide id="3" pos="5511">
          <p15:clr>
            <a:srgbClr val="FFFFFF"/>
          </p15:clr>
        </p15:guide>
        <p15:guide id="7" orient="horz" pos="4201">
          <p15:clr>
            <a:srgbClr val="FFFFFF"/>
          </p15:clr>
        </p15:guide>
        <p15:guide id="10" orient="horz" pos="686">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redit page 1">
    <p:spTree>
      <p:nvGrpSpPr>
        <p:cNvPr id="1" name=""/>
        <p:cNvGrpSpPr/>
        <p:nvPr/>
      </p:nvGrpSpPr>
      <p:grpSpPr>
        <a:xfrm>
          <a:off x="0" y="0"/>
          <a:ext cx="0" cy="0"/>
          <a:chOff x="0" y="0"/>
          <a:chExt cx="0" cy="0"/>
        </a:xfrm>
      </p:grpSpPr>
      <p:sp>
        <p:nvSpPr>
          <p:cNvPr id="8" name="Shape 137">
            <a:extLst>
              <a:ext uri="{FF2B5EF4-FFF2-40B4-BE49-F238E27FC236}">
                <a16:creationId xmlns:a16="http://schemas.microsoft.com/office/drawing/2014/main" xmlns="" id="{3AE447CC-AC9D-3D45-8A65-2B6BD6F16228}"/>
              </a:ext>
            </a:extLst>
          </p:cNvPr>
          <p:cNvSpPr>
            <a:spLocks noChangeAspect="1"/>
          </p:cNvSpPr>
          <p:nvPr userDrawn="1"/>
        </p:nvSpPr>
        <p:spPr>
          <a:xfrm>
            <a:off x="-1836000" y="-1473841"/>
            <a:ext cx="6488014" cy="6488014"/>
          </a:xfrm>
          <a:prstGeom prst="ellipse">
            <a:avLst/>
          </a:prstGeom>
          <a:solidFill>
            <a:schemeClr val="accent1">
              <a:alpha val="19773"/>
            </a:schemeClr>
          </a:solidFill>
          <a:ln w="12700">
            <a:miter lim="400000"/>
          </a:ln>
          <a:extLst>
            <a:ext uri="{C572A759-6A51-4108-AA02-DFA0A04FC94B}">
              <ma14:wrappingTextBoxFlag xmlns="" xmlns:ma14="http://schemas.microsoft.com/office/mac/drawingml/2011/main" val="1"/>
            </a:ext>
          </a:extLst>
        </p:spPr>
        <p:txBody>
          <a:bodyPr lIns="22860" rIns="22860" anchor="ctr"/>
          <a:lstStyle/>
          <a:p>
            <a:endParaRPr sz="450" dirty="0"/>
          </a:p>
        </p:txBody>
      </p:sp>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xmlns=""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xmlns="" id="{98477B80-07B4-E044-9FB6-FD6587A4E2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1309" y="361950"/>
            <a:ext cx="1104891" cy="380771"/>
          </a:xfrm>
          <a:prstGeom prst="rect">
            <a:avLst/>
          </a:prstGeom>
        </p:spPr>
      </p:pic>
      <p:sp>
        <p:nvSpPr>
          <p:cNvPr id="11" name="TextBox 10">
            <a:extLst>
              <a:ext uri="{FF2B5EF4-FFF2-40B4-BE49-F238E27FC236}">
                <a16:creationId xmlns:a16="http://schemas.microsoft.com/office/drawing/2014/main" xmlns="" id="{FC0BE9DA-46D1-6F40-A5AF-8DDB397B75FC}"/>
              </a:ext>
            </a:extLst>
          </p:cNvPr>
          <p:cNvSpPr txBox="1"/>
          <p:nvPr userDrawn="1"/>
        </p:nvSpPr>
        <p:spPr>
          <a:xfrm>
            <a:off x="363538" y="1172036"/>
            <a:ext cx="5114911" cy="615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400" b="1" i="0" u="none" strike="noStrike" cap="none" spc="0" normalizeH="0" baseline="0" dirty="0">
                <a:ln>
                  <a:noFill/>
                </a:ln>
                <a:solidFill>
                  <a:srgbClr val="25233F"/>
                </a:solidFill>
                <a:effectLst/>
                <a:uFillTx/>
                <a:latin typeface="Century Gothic" panose="020B0502020202020204" pitchFamily="34" charset="0"/>
                <a:ea typeface="+mj-ea"/>
                <a:cs typeface="+mj-cs"/>
                <a:sym typeface="Calibri"/>
              </a:rPr>
              <a:t>Image credits</a:t>
            </a:r>
          </a:p>
        </p:txBody>
      </p:sp>
      <p:sp>
        <p:nvSpPr>
          <p:cNvPr id="12" name="TextBox 11">
            <a:extLst>
              <a:ext uri="{FF2B5EF4-FFF2-40B4-BE49-F238E27FC236}">
                <a16:creationId xmlns:a16="http://schemas.microsoft.com/office/drawing/2014/main" xmlns="" id="{2423B2E7-9F84-BD4D-BC02-8D01B255175F}"/>
              </a:ext>
            </a:extLst>
          </p:cNvPr>
          <p:cNvSpPr txBox="1"/>
          <p:nvPr userDrawn="1"/>
        </p:nvSpPr>
        <p:spPr>
          <a:xfrm>
            <a:off x="363538" y="6407479"/>
            <a:ext cx="7623622"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chemeClr val="bg1"/>
                </a:solidFill>
                <a:effectLst/>
                <a:uFillTx/>
                <a:latin typeface="+mj-lt"/>
                <a:ea typeface="+mj-ea"/>
                <a:cs typeface="+mj-cs"/>
                <a:sym typeface="Calibri"/>
              </a:rPr>
              <a:t>All other images are courtesy of Encounter Edu</a:t>
            </a:r>
          </a:p>
        </p:txBody>
      </p:sp>
    </p:spTree>
    <p:extLst>
      <p:ext uri="{BB962C8B-B14F-4D97-AF65-F5344CB8AC3E}">
        <p14:creationId xmlns:p14="http://schemas.microsoft.com/office/powerpoint/2010/main" val="148997622"/>
      </p:ext>
    </p:extLst>
  </p:cSld>
  <p:clrMapOvr>
    <a:masterClrMapping/>
  </p:clrMapOvr>
  <p:transition spd="med"/>
  <p:extLst>
    <p:ext uri="{DCECCB84-F9BA-43D5-87BE-67443E8EF086}">
      <p15:sldGuideLst xmlns:p15="http://schemas.microsoft.com/office/powerpoint/2012/main" xmlns="">
        <p15:guide id="2" pos="249">
          <p15:clr>
            <a:srgbClr val="FFFFFF"/>
          </p15:clr>
        </p15:guide>
        <p15:guide id="3" pos="5511">
          <p15:clr>
            <a:srgbClr val="FFFFFF"/>
          </p15:clr>
        </p15:guide>
        <p15:guide id="7" orient="horz" pos="4201">
          <p15:clr>
            <a:srgbClr val="FFFFFF"/>
          </p15:clr>
        </p15:guide>
        <p15:guide id="10" orient="horz" pos="799">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1" name="Shape 21"/>
          <p:cNvSpPr>
            <a:spLocks noGrp="1"/>
          </p:cNvSpPr>
          <p:nvPr>
            <p:ph type="sldNum" sz="quarter" idx="2"/>
          </p:nvPr>
        </p:nvSpPr>
        <p:spPr>
          <a:xfrm>
            <a:off x="8522727" y="6484422"/>
            <a:ext cx="182099" cy="184666"/>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91481209"/>
      </p:ext>
    </p:extLst>
  </p:cSld>
  <p:clrMapOvr>
    <a:masterClrMapping/>
  </p:clrMapOvr>
  <p:transition spd="med"/>
  <p:extLst>
    <p:ext uri="{DCECCB84-F9BA-43D5-87BE-67443E8EF086}">
      <p15:sldGuideLst xmlns:p15="http://schemas.microsoft.com/office/powerpoint/2012/main" xmlns="">
        <p15:guide id="2" pos="249">
          <p15:clr>
            <a:srgbClr val="FFFFFF"/>
          </p15:clr>
        </p15:guide>
        <p15:guide id="3" pos="5511">
          <p15:clr>
            <a:srgbClr val="FFFFFF"/>
          </p15:clr>
        </p15:guide>
        <p15:guide id="7" orient="horz" pos="4201">
          <p15:clr>
            <a:srgbClr val="FFFFFF"/>
          </p15:clr>
        </p15:guide>
        <p15:guide id="10" orient="horz" pos="799">
          <p15:clr>
            <a:srgbClr val="FFFFFF"/>
          </p15:clr>
        </p15:guide>
        <p15:guide id="11" pos="2880">
          <p15:clr>
            <a:srgbClr val="FFFFFF"/>
          </p15:clr>
        </p15:guide>
        <p15:guide id="12" pos="1565">
          <p15:clr>
            <a:srgbClr val="FFFFFF"/>
          </p15:clr>
        </p15:guide>
        <p15:guide id="13" pos="4195">
          <p15:clr>
            <a:srgbClr val="FFFFFF"/>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peech bubble">
    <p:spTree>
      <p:nvGrpSpPr>
        <p:cNvPr id="1" name=""/>
        <p:cNvGrpSpPr/>
        <p:nvPr/>
      </p:nvGrpSpPr>
      <p:grpSpPr>
        <a:xfrm>
          <a:off x="0" y="0"/>
          <a:ext cx="0" cy="0"/>
          <a:chOff x="0" y="0"/>
          <a:chExt cx="0" cy="0"/>
        </a:xfrm>
      </p:grpSpPr>
      <p:sp>
        <p:nvSpPr>
          <p:cNvPr id="21" name="Shape 21"/>
          <p:cNvSpPr>
            <a:spLocks noGrp="1"/>
          </p:cNvSpPr>
          <p:nvPr>
            <p:ph type="sldNum" sz="quarter" idx="2"/>
          </p:nvPr>
        </p:nvSpPr>
        <p:spPr>
          <a:xfrm>
            <a:off x="8522727" y="6484422"/>
            <a:ext cx="182099" cy="184666"/>
          </a:xfrm>
          <a:prstGeom prst="rect">
            <a:avLst/>
          </a:prstGeom>
        </p:spPr>
        <p:txBody>
          <a:bodyPr/>
          <a:lstStyle/>
          <a:p>
            <a:fld id="{86CB4B4D-7CA3-9044-876B-883B54F8677D}" type="slidenum">
              <a:t>‹#›</a:t>
            </a:fld>
            <a:endParaRPr/>
          </a:p>
        </p:txBody>
      </p:sp>
      <p:sp>
        <p:nvSpPr>
          <p:cNvPr id="8" name="Shape 210">
            <a:extLst>
              <a:ext uri="{FF2B5EF4-FFF2-40B4-BE49-F238E27FC236}">
                <a16:creationId xmlns:a16="http://schemas.microsoft.com/office/drawing/2014/main" xmlns="" id="{B7C66D5F-8250-4641-A405-C4E53849B313}"/>
              </a:ext>
            </a:extLst>
          </p:cNvPr>
          <p:cNvSpPr/>
          <p:nvPr userDrawn="1"/>
        </p:nvSpPr>
        <p:spPr>
          <a:xfrm>
            <a:off x="924280" y="2139397"/>
            <a:ext cx="2545835" cy="2545958"/>
          </a:xfrm>
          <a:custGeom>
            <a:avLst/>
            <a:gdLst/>
            <a:ahLst/>
            <a:cxnLst>
              <a:cxn ang="0">
                <a:pos x="wd2" y="hd2"/>
              </a:cxn>
              <a:cxn ang="5400000">
                <a:pos x="wd2" y="hd2"/>
              </a:cxn>
              <a:cxn ang="10800000">
                <a:pos x="wd2" y="hd2"/>
              </a:cxn>
              <a:cxn ang="16200000">
                <a:pos x="wd2" y="hd2"/>
              </a:cxn>
            </a:cxnLst>
            <a:rect l="0" t="0" r="r" b="b"/>
            <a:pathLst>
              <a:path w="19680" h="21589" extrusionOk="0">
                <a:moveTo>
                  <a:pt x="9841" y="0"/>
                </a:moveTo>
                <a:cubicBezTo>
                  <a:pt x="7322" y="0"/>
                  <a:pt x="4803" y="1055"/>
                  <a:pt x="2882" y="3163"/>
                </a:cubicBezTo>
                <a:cubicBezTo>
                  <a:pt x="-961" y="7378"/>
                  <a:pt x="-961" y="14210"/>
                  <a:pt x="2882" y="18426"/>
                </a:cubicBezTo>
                <a:cubicBezTo>
                  <a:pt x="4817" y="20548"/>
                  <a:pt x="7357" y="21600"/>
                  <a:pt x="9893" y="21585"/>
                </a:cubicBezTo>
                <a:lnTo>
                  <a:pt x="9893" y="21589"/>
                </a:lnTo>
                <a:lnTo>
                  <a:pt x="19679" y="21589"/>
                </a:lnTo>
                <a:lnTo>
                  <a:pt x="16802" y="18419"/>
                </a:lnTo>
                <a:cubicBezTo>
                  <a:pt x="20639" y="14203"/>
                  <a:pt x="20637" y="7376"/>
                  <a:pt x="16796" y="3163"/>
                </a:cubicBezTo>
                <a:cubicBezTo>
                  <a:pt x="14875" y="1055"/>
                  <a:pt x="12359" y="0"/>
                  <a:pt x="9841" y="0"/>
                </a:cubicBezTo>
                <a:close/>
              </a:path>
            </a:pathLst>
          </a:custGeom>
          <a:solidFill>
            <a:schemeClr val="accent2"/>
          </a:solidFill>
          <a:ln w="12700" cap="flat">
            <a:noFill/>
            <a:miter lim="400000"/>
          </a:ln>
          <a:effectLst/>
        </p:spPr>
        <p:txBody>
          <a:bodyPr wrap="square" lIns="25400" tIns="25400" rIns="25400" bIns="25400" numCol="1" anchor="ctr">
            <a:noAutofit/>
          </a:bodyPr>
          <a:lstStyle/>
          <a:p>
            <a:pPr algn="ctr" defTabSz="292100">
              <a:defRPr sz="2200">
                <a:solidFill>
                  <a:srgbClr val="FFFFFF"/>
                </a:solidFill>
                <a:latin typeface="Helvetica Neue Medium"/>
                <a:ea typeface="Helvetica Neue Medium"/>
                <a:cs typeface="Helvetica Neue Medium"/>
                <a:sym typeface="Helvetica Neue Medium"/>
              </a:defRPr>
            </a:pPr>
            <a:endParaRPr sz="1100"/>
          </a:p>
        </p:txBody>
      </p:sp>
      <p:sp>
        <p:nvSpPr>
          <p:cNvPr id="6" name="TextBox 5">
            <a:extLst>
              <a:ext uri="{FF2B5EF4-FFF2-40B4-BE49-F238E27FC236}">
                <a16:creationId xmlns:a16="http://schemas.microsoft.com/office/drawing/2014/main" xmlns="" id="{3069CA30-9EB4-1F4C-B41C-2236F19BEAC1}"/>
              </a:ext>
            </a:extLst>
          </p:cNvPr>
          <p:cNvSpPr txBox="1"/>
          <p:nvPr userDrawn="1"/>
        </p:nvSpPr>
        <p:spPr>
          <a:xfrm>
            <a:off x="4035451" y="3089211"/>
            <a:ext cx="448727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accent4"/>
                </a:solidFill>
                <a:effectLst/>
                <a:uFillTx/>
                <a:latin typeface="Century Gothic" panose="020B0502020202020204" pitchFamily="34" charset="0"/>
                <a:ea typeface="+mj-ea"/>
                <a:cs typeface="+mj-cs"/>
                <a:sym typeface="Calibri"/>
              </a:rPr>
              <a:t>Click through to master slide, to copy and paste element.</a:t>
            </a:r>
          </a:p>
        </p:txBody>
      </p:sp>
    </p:spTree>
    <p:extLst>
      <p:ext uri="{BB962C8B-B14F-4D97-AF65-F5344CB8AC3E}">
        <p14:creationId xmlns:p14="http://schemas.microsoft.com/office/powerpoint/2010/main" val="3755384202"/>
      </p:ext>
    </p:extLst>
  </p:cSld>
  <p:clrMapOvr>
    <a:masterClrMapping/>
  </p:clrMapOvr>
  <p:transition spd="med"/>
  <p:extLst>
    <p:ext uri="{DCECCB84-F9BA-43D5-87BE-67443E8EF086}">
      <p15:sldGuideLst xmlns:p15="http://schemas.microsoft.com/office/powerpoint/2012/main" xmlns="">
        <p15:guide id="2" pos="249">
          <p15:clr>
            <a:srgbClr val="FFFFFF"/>
          </p15:clr>
        </p15:guide>
        <p15:guide id="3" pos="5511">
          <p15:clr>
            <a:srgbClr val="FFFFFF"/>
          </p15:clr>
        </p15:guide>
        <p15:guide id="7" orient="horz" pos="4201">
          <p15:clr>
            <a:srgbClr val="FFFFFF"/>
          </p15:clr>
        </p15:guide>
        <p15:guide id="10" orient="horz" pos="799">
          <p15:clr>
            <a:srgbClr val="FFFFFF"/>
          </p15:clr>
        </p15:guide>
        <p15:guide id="11" pos="2880">
          <p15:clr>
            <a:srgbClr val="FFFFFF"/>
          </p15:clr>
        </p15:guide>
        <p15:guide id="12" pos="1565">
          <p15:clr>
            <a:srgbClr val="FFFFFF"/>
          </p15:clr>
        </p15:guide>
        <p15:guide id="13" pos="4195">
          <p15:clr>
            <a:srgbClr val="FFFF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aster slide">
    <p:spTree>
      <p:nvGrpSpPr>
        <p:cNvPr id="1" name=""/>
        <p:cNvGrpSpPr/>
        <p:nvPr/>
      </p:nvGrpSpPr>
      <p:grpSpPr>
        <a:xfrm>
          <a:off x="0" y="0"/>
          <a:ext cx="0" cy="0"/>
          <a:chOff x="0" y="0"/>
          <a:chExt cx="0" cy="0"/>
        </a:xfrm>
      </p:grpSpPr>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pic>
        <p:nvPicPr>
          <p:cNvPr id="4" name="Picture 3">
            <a:extLst>
              <a:ext uri="{FF2B5EF4-FFF2-40B4-BE49-F238E27FC236}">
                <a16:creationId xmlns:a16="http://schemas.microsoft.com/office/drawing/2014/main" xmlns="" id="{98477B80-07B4-E044-9FB6-FD6587A4E2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xmlns="" id="{E0ED11FA-33F8-B64E-9798-ABB1D413C6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69436" y="358902"/>
            <a:ext cx="383819" cy="383819"/>
          </a:xfrm>
          <a:prstGeom prst="rect">
            <a:avLst/>
          </a:prstGeom>
        </p:spPr>
      </p:pic>
      <p:pic>
        <p:nvPicPr>
          <p:cNvPr id="8" name="Picture 7">
            <a:extLst>
              <a:ext uri="{FF2B5EF4-FFF2-40B4-BE49-F238E27FC236}">
                <a16:creationId xmlns:a16="http://schemas.microsoft.com/office/drawing/2014/main" xmlns="" id="{F5E5E74D-9B54-F24F-BDC0-FE0E87D3637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288" y="1083601"/>
            <a:ext cx="1370147" cy="1027611"/>
          </a:xfrm>
          <a:prstGeom prst="rect">
            <a:avLst/>
          </a:prstGeom>
          <a:effectLst>
            <a:outerShdw blurRad="127000" dist="50800" dir="5400000" sx="105000" sy="105000" algn="ctr" rotWithShape="0">
              <a:srgbClr val="000000">
                <a:alpha val="3000"/>
              </a:srgbClr>
            </a:outerShdw>
          </a:effectLst>
        </p:spPr>
      </p:pic>
      <p:pic>
        <p:nvPicPr>
          <p:cNvPr id="9" name="Picture 8">
            <a:extLst>
              <a:ext uri="{FF2B5EF4-FFF2-40B4-BE49-F238E27FC236}">
                <a16:creationId xmlns:a16="http://schemas.microsoft.com/office/drawing/2014/main" xmlns="" id="{588AADD9-4D5F-CB42-AB44-CD66A31D2C8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79341" y="1111724"/>
            <a:ext cx="1370147" cy="1027611"/>
          </a:xfrm>
          <a:prstGeom prst="rect">
            <a:avLst/>
          </a:prstGeom>
          <a:effectLst>
            <a:outerShdw blurRad="127000" dist="50800" dir="5400000" sx="105000" sy="105000" algn="ctr" rotWithShape="0">
              <a:srgbClr val="000000">
                <a:alpha val="3000"/>
              </a:srgbClr>
            </a:outerShdw>
          </a:effectLst>
        </p:spPr>
      </p:pic>
      <p:pic>
        <p:nvPicPr>
          <p:cNvPr id="10" name="Picture 9">
            <a:extLst>
              <a:ext uri="{FF2B5EF4-FFF2-40B4-BE49-F238E27FC236}">
                <a16:creationId xmlns:a16="http://schemas.microsoft.com/office/drawing/2014/main" xmlns="" id="{3680D870-6A34-4242-9CD8-CD791B630DE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63394" y="1083601"/>
            <a:ext cx="1370147" cy="1027611"/>
          </a:xfrm>
          <a:prstGeom prst="rect">
            <a:avLst/>
          </a:prstGeom>
          <a:effectLst>
            <a:outerShdw blurRad="127000" dist="50800" dir="5400000" sx="105000" sy="105000" algn="ctr" rotWithShape="0">
              <a:srgbClr val="000000">
                <a:alpha val="3000"/>
              </a:srgbClr>
            </a:outerShdw>
          </a:effectLst>
        </p:spPr>
      </p:pic>
      <p:pic>
        <p:nvPicPr>
          <p:cNvPr id="11" name="Picture 10">
            <a:extLst>
              <a:ext uri="{FF2B5EF4-FFF2-40B4-BE49-F238E27FC236}">
                <a16:creationId xmlns:a16="http://schemas.microsoft.com/office/drawing/2014/main" xmlns="" id="{E4ACAD37-691F-CB45-AB51-5B3D69012C3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147447" y="1111724"/>
            <a:ext cx="1370147" cy="1027611"/>
          </a:xfrm>
          <a:prstGeom prst="rect">
            <a:avLst/>
          </a:prstGeom>
          <a:effectLst>
            <a:outerShdw blurRad="127000" dist="50800" dir="5400000" sx="105000" sy="105000" algn="ctr" rotWithShape="0">
              <a:srgbClr val="000000">
                <a:alpha val="3000"/>
              </a:srgbClr>
            </a:outerShdw>
          </a:effectLst>
        </p:spPr>
      </p:pic>
      <p:pic>
        <p:nvPicPr>
          <p:cNvPr id="12" name="Picture 11">
            <a:extLst>
              <a:ext uri="{FF2B5EF4-FFF2-40B4-BE49-F238E27FC236}">
                <a16:creationId xmlns:a16="http://schemas.microsoft.com/office/drawing/2014/main" xmlns="" id="{E764F4E6-F3FF-054E-8E7C-FCDF6E8CF2C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1500" y="1111724"/>
            <a:ext cx="1370147" cy="1027611"/>
          </a:xfrm>
          <a:prstGeom prst="rect">
            <a:avLst/>
          </a:prstGeom>
          <a:effectLst>
            <a:outerShdw blurRad="127000" dist="50800" dir="5400000" sx="105000" sy="105000" algn="ctr" rotWithShape="0">
              <a:srgbClr val="000000">
                <a:alpha val="3000"/>
              </a:srgbClr>
            </a:outerShdw>
          </a:effectLst>
        </p:spPr>
      </p:pic>
      <p:pic>
        <p:nvPicPr>
          <p:cNvPr id="13" name="Picture 12">
            <a:extLst>
              <a:ext uri="{FF2B5EF4-FFF2-40B4-BE49-F238E27FC236}">
                <a16:creationId xmlns:a16="http://schemas.microsoft.com/office/drawing/2014/main" xmlns="" id="{B49C0A1E-EA38-2A40-966B-AE1AB6EF827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95288" y="2522507"/>
            <a:ext cx="1370147" cy="1027611"/>
          </a:xfrm>
          <a:prstGeom prst="rect">
            <a:avLst/>
          </a:prstGeom>
          <a:effectLst>
            <a:outerShdw blurRad="127000" dist="50800" dir="5400000" sx="105000" sy="105000" algn="ctr" rotWithShape="0">
              <a:srgbClr val="000000">
                <a:alpha val="3000"/>
              </a:srgbClr>
            </a:outerShdw>
          </a:effectLst>
        </p:spPr>
      </p:pic>
      <p:pic>
        <p:nvPicPr>
          <p:cNvPr id="14" name="Picture 13">
            <a:extLst>
              <a:ext uri="{FF2B5EF4-FFF2-40B4-BE49-F238E27FC236}">
                <a16:creationId xmlns:a16="http://schemas.microsoft.com/office/drawing/2014/main" xmlns="" id="{375DBBE6-B942-764A-BEE1-23645974183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79340" y="2522507"/>
            <a:ext cx="1370147" cy="1027611"/>
          </a:xfrm>
          <a:prstGeom prst="rect">
            <a:avLst/>
          </a:prstGeom>
          <a:effectLst>
            <a:outerShdw blurRad="127000" dist="50800" dir="5400000" sx="105000" sy="105000" algn="ctr" rotWithShape="0">
              <a:srgbClr val="000000">
                <a:alpha val="3000"/>
              </a:srgbClr>
            </a:outerShdw>
          </a:effectLst>
        </p:spPr>
      </p:pic>
      <p:pic>
        <p:nvPicPr>
          <p:cNvPr id="15" name="Picture 14">
            <a:extLst>
              <a:ext uri="{FF2B5EF4-FFF2-40B4-BE49-F238E27FC236}">
                <a16:creationId xmlns:a16="http://schemas.microsoft.com/office/drawing/2014/main" xmlns="" id="{81265C50-A7C2-A545-A647-234D93229E03}"/>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563394" y="2522506"/>
            <a:ext cx="1370147" cy="1027611"/>
          </a:xfrm>
          <a:prstGeom prst="rect">
            <a:avLst/>
          </a:prstGeom>
          <a:effectLst>
            <a:outerShdw blurRad="127000" dist="50800" dir="5400000" sx="105000" sy="105000" algn="ctr" rotWithShape="0">
              <a:srgbClr val="000000">
                <a:alpha val="3000"/>
              </a:srgbClr>
            </a:outerShdw>
          </a:effectLst>
        </p:spPr>
      </p:pic>
      <p:pic>
        <p:nvPicPr>
          <p:cNvPr id="16" name="Picture 15">
            <a:extLst>
              <a:ext uri="{FF2B5EF4-FFF2-40B4-BE49-F238E27FC236}">
                <a16:creationId xmlns:a16="http://schemas.microsoft.com/office/drawing/2014/main" xmlns="" id="{173B116A-80A6-DA44-8193-0CE064FA3FD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147447" y="2522505"/>
            <a:ext cx="1370147" cy="1027611"/>
          </a:xfrm>
          <a:prstGeom prst="rect">
            <a:avLst/>
          </a:prstGeom>
          <a:effectLst>
            <a:outerShdw blurRad="127000" dist="50800" dir="5400000" sx="105000" sy="105000" algn="ctr" rotWithShape="0">
              <a:srgbClr val="000000">
                <a:alpha val="3000"/>
              </a:srgbClr>
            </a:outerShdw>
          </a:effectLst>
        </p:spPr>
      </p:pic>
      <p:pic>
        <p:nvPicPr>
          <p:cNvPr id="17" name="Picture 16">
            <a:extLst>
              <a:ext uri="{FF2B5EF4-FFF2-40B4-BE49-F238E27FC236}">
                <a16:creationId xmlns:a16="http://schemas.microsoft.com/office/drawing/2014/main" xmlns="" id="{917348F9-CD58-3D4E-9308-204CAF4A631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731499" y="2522505"/>
            <a:ext cx="1370147" cy="1027611"/>
          </a:xfrm>
          <a:prstGeom prst="rect">
            <a:avLst/>
          </a:prstGeom>
          <a:effectLst>
            <a:outerShdw blurRad="127000" dist="50800" dir="5400000" sx="105000" sy="105000" algn="ctr" rotWithShape="0">
              <a:srgbClr val="000000">
                <a:alpha val="3000"/>
              </a:srgbClr>
            </a:outerShdw>
          </a:effectLst>
        </p:spPr>
      </p:pic>
      <p:pic>
        <p:nvPicPr>
          <p:cNvPr id="18" name="Picture 17">
            <a:extLst>
              <a:ext uri="{FF2B5EF4-FFF2-40B4-BE49-F238E27FC236}">
                <a16:creationId xmlns:a16="http://schemas.microsoft.com/office/drawing/2014/main" xmlns="" id="{015AA43A-3285-C74D-9522-6A9109621A3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95288" y="3934052"/>
            <a:ext cx="1370147" cy="1027611"/>
          </a:xfrm>
          <a:prstGeom prst="rect">
            <a:avLst/>
          </a:prstGeom>
          <a:effectLst>
            <a:outerShdw blurRad="127000" dist="50800" dir="5400000" sx="105000" sy="105000" algn="ctr" rotWithShape="0">
              <a:srgbClr val="000000">
                <a:alpha val="3000"/>
              </a:srgbClr>
            </a:outerShdw>
          </a:effectLst>
        </p:spPr>
      </p:pic>
      <p:pic>
        <p:nvPicPr>
          <p:cNvPr id="19" name="Picture 18">
            <a:extLst>
              <a:ext uri="{FF2B5EF4-FFF2-40B4-BE49-F238E27FC236}">
                <a16:creationId xmlns:a16="http://schemas.microsoft.com/office/drawing/2014/main" xmlns="" id="{922C63F5-0DB1-9B43-9AEA-AD937802B5B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982652" y="3933287"/>
            <a:ext cx="1370147" cy="1027611"/>
          </a:xfrm>
          <a:prstGeom prst="rect">
            <a:avLst/>
          </a:prstGeom>
          <a:effectLst>
            <a:outerShdw blurRad="127000" dist="50800" dir="5400000" sx="105000" sy="105000" algn="ctr" rotWithShape="0">
              <a:srgbClr val="000000">
                <a:alpha val="3000"/>
              </a:srgbClr>
            </a:outerShdw>
          </a:effectLst>
        </p:spPr>
      </p:pic>
      <p:pic>
        <p:nvPicPr>
          <p:cNvPr id="21" name="Picture 20">
            <a:extLst>
              <a:ext uri="{FF2B5EF4-FFF2-40B4-BE49-F238E27FC236}">
                <a16:creationId xmlns:a16="http://schemas.microsoft.com/office/drawing/2014/main" xmlns="" id="{DECA83D2-F03C-C242-852B-DBB809C8980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560083" y="3933286"/>
            <a:ext cx="1370147" cy="1027611"/>
          </a:xfrm>
          <a:prstGeom prst="rect">
            <a:avLst/>
          </a:prstGeom>
          <a:effectLst>
            <a:outerShdw blurRad="127000" dist="50800" dir="5400000" sx="105000" sy="105000" algn="ctr" rotWithShape="0">
              <a:srgbClr val="000000">
                <a:alpha val="3000"/>
              </a:srgbClr>
            </a:outerShdw>
          </a:effectLst>
        </p:spPr>
      </p:pic>
      <p:pic>
        <p:nvPicPr>
          <p:cNvPr id="22" name="Picture 21">
            <a:extLst>
              <a:ext uri="{FF2B5EF4-FFF2-40B4-BE49-F238E27FC236}">
                <a16:creationId xmlns:a16="http://schemas.microsoft.com/office/drawing/2014/main" xmlns="" id="{4DA371E9-FC67-7D43-B103-E8C29063A66E}"/>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157380" y="3933286"/>
            <a:ext cx="1370147" cy="1027611"/>
          </a:xfrm>
          <a:prstGeom prst="rect">
            <a:avLst/>
          </a:prstGeom>
          <a:effectLst>
            <a:outerShdw blurRad="127000" dist="50800" dir="5400000" sx="105000" sy="105000" algn="ctr" rotWithShape="0">
              <a:srgbClr val="000000">
                <a:alpha val="3000"/>
              </a:srgbClr>
            </a:outerShdw>
          </a:effectLst>
        </p:spPr>
      </p:pic>
      <p:pic>
        <p:nvPicPr>
          <p:cNvPr id="23" name="Picture 22">
            <a:extLst>
              <a:ext uri="{FF2B5EF4-FFF2-40B4-BE49-F238E27FC236}">
                <a16:creationId xmlns:a16="http://schemas.microsoft.com/office/drawing/2014/main" xmlns="" id="{9B723428-4AE7-EB4A-AFF9-7D26C91FD4A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754677" y="3933286"/>
            <a:ext cx="1370147" cy="1027611"/>
          </a:xfrm>
          <a:prstGeom prst="rect">
            <a:avLst/>
          </a:prstGeom>
          <a:effectLst>
            <a:outerShdw blurRad="127000" dist="50800" dir="5400000" sx="105000" sy="105000" algn="ctr" rotWithShape="0">
              <a:srgbClr val="000000">
                <a:alpha val="3000"/>
              </a:srgbClr>
            </a:outerShdw>
          </a:effectLst>
        </p:spPr>
      </p:pic>
      <p:sp>
        <p:nvSpPr>
          <p:cNvPr id="25" name="Title 1">
            <a:extLst>
              <a:ext uri="{FF2B5EF4-FFF2-40B4-BE49-F238E27FC236}">
                <a16:creationId xmlns:a16="http://schemas.microsoft.com/office/drawing/2014/main" xmlns="" id="{32CBA17A-6831-EB4C-B831-1DD5377D299C}"/>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sp>
        <p:nvSpPr>
          <p:cNvPr id="2" name="TextBox 1">
            <a:extLst>
              <a:ext uri="{FF2B5EF4-FFF2-40B4-BE49-F238E27FC236}">
                <a16:creationId xmlns:a16="http://schemas.microsoft.com/office/drawing/2014/main" xmlns="" id="{AA62D2F5-7565-0C4C-B57F-625789053360}"/>
              </a:ext>
            </a:extLst>
          </p:cNvPr>
          <p:cNvSpPr txBox="1"/>
          <p:nvPr userDrawn="1"/>
        </p:nvSpPr>
        <p:spPr>
          <a:xfrm>
            <a:off x="395288" y="2153787"/>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Title page</a:t>
            </a:r>
          </a:p>
        </p:txBody>
      </p:sp>
      <p:sp>
        <p:nvSpPr>
          <p:cNvPr id="26" name="TextBox 25">
            <a:extLst>
              <a:ext uri="{FF2B5EF4-FFF2-40B4-BE49-F238E27FC236}">
                <a16:creationId xmlns:a16="http://schemas.microsoft.com/office/drawing/2014/main" xmlns="" id="{A56650AE-AD64-1A4C-AC2E-408CD14D0762}"/>
              </a:ext>
            </a:extLst>
          </p:cNvPr>
          <p:cNvSpPr txBox="1"/>
          <p:nvPr userDrawn="1"/>
        </p:nvSpPr>
        <p:spPr>
          <a:xfrm>
            <a:off x="1979339" y="2153787"/>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Learning outcomes 1</a:t>
            </a:r>
          </a:p>
        </p:txBody>
      </p:sp>
      <p:sp>
        <p:nvSpPr>
          <p:cNvPr id="27" name="TextBox 26">
            <a:extLst>
              <a:ext uri="{FF2B5EF4-FFF2-40B4-BE49-F238E27FC236}">
                <a16:creationId xmlns:a16="http://schemas.microsoft.com/office/drawing/2014/main" xmlns="" id="{7B6FD24C-EABA-7D46-99BB-7E6CDB65D7B1}"/>
              </a:ext>
            </a:extLst>
          </p:cNvPr>
          <p:cNvSpPr txBox="1"/>
          <p:nvPr userDrawn="1"/>
        </p:nvSpPr>
        <p:spPr>
          <a:xfrm>
            <a:off x="3535807" y="2153787"/>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Learning outcomes 2</a:t>
            </a:r>
          </a:p>
        </p:txBody>
      </p:sp>
      <p:sp>
        <p:nvSpPr>
          <p:cNvPr id="28" name="TextBox 27">
            <a:extLst>
              <a:ext uri="{FF2B5EF4-FFF2-40B4-BE49-F238E27FC236}">
                <a16:creationId xmlns:a16="http://schemas.microsoft.com/office/drawing/2014/main" xmlns="" id="{5F943E21-6E5A-C348-9741-0F34CA82B230}"/>
              </a:ext>
            </a:extLst>
          </p:cNvPr>
          <p:cNvSpPr txBox="1"/>
          <p:nvPr userDrawn="1"/>
        </p:nvSpPr>
        <p:spPr>
          <a:xfrm>
            <a:off x="5147446" y="2153787"/>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Learning objectives 1</a:t>
            </a:r>
          </a:p>
        </p:txBody>
      </p:sp>
      <p:sp>
        <p:nvSpPr>
          <p:cNvPr id="29" name="TextBox 28">
            <a:extLst>
              <a:ext uri="{FF2B5EF4-FFF2-40B4-BE49-F238E27FC236}">
                <a16:creationId xmlns:a16="http://schemas.microsoft.com/office/drawing/2014/main" xmlns="" id="{4346E5B1-8802-3D40-AAEE-7A42C76785CC}"/>
              </a:ext>
            </a:extLst>
          </p:cNvPr>
          <p:cNvSpPr txBox="1"/>
          <p:nvPr userDrawn="1"/>
        </p:nvSpPr>
        <p:spPr>
          <a:xfrm>
            <a:off x="6731498" y="2153787"/>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Lesson brief 1</a:t>
            </a:r>
          </a:p>
        </p:txBody>
      </p:sp>
      <p:sp>
        <p:nvSpPr>
          <p:cNvPr id="30" name="TextBox 29">
            <a:extLst>
              <a:ext uri="{FF2B5EF4-FFF2-40B4-BE49-F238E27FC236}">
                <a16:creationId xmlns:a16="http://schemas.microsoft.com/office/drawing/2014/main" xmlns="" id="{4C6F4FA6-B703-884E-AF90-73A4BE34B7CE}"/>
              </a:ext>
            </a:extLst>
          </p:cNvPr>
          <p:cNvSpPr txBox="1"/>
          <p:nvPr userDrawn="1"/>
        </p:nvSpPr>
        <p:spPr>
          <a:xfrm>
            <a:off x="395288" y="3590641"/>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Standard page 1 </a:t>
            </a:r>
          </a:p>
        </p:txBody>
      </p:sp>
      <p:sp>
        <p:nvSpPr>
          <p:cNvPr id="31" name="TextBox 30">
            <a:extLst>
              <a:ext uri="{FF2B5EF4-FFF2-40B4-BE49-F238E27FC236}">
                <a16:creationId xmlns:a16="http://schemas.microsoft.com/office/drawing/2014/main" xmlns="" id="{4BB842F8-1867-B648-BFE0-EB13EA2D1AED}"/>
              </a:ext>
            </a:extLst>
          </p:cNvPr>
          <p:cNvSpPr txBox="1"/>
          <p:nvPr userDrawn="1"/>
        </p:nvSpPr>
        <p:spPr>
          <a:xfrm>
            <a:off x="1979339" y="3590641"/>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Standard page 2</a:t>
            </a:r>
          </a:p>
        </p:txBody>
      </p:sp>
      <p:sp>
        <p:nvSpPr>
          <p:cNvPr id="32" name="TextBox 31">
            <a:extLst>
              <a:ext uri="{FF2B5EF4-FFF2-40B4-BE49-F238E27FC236}">
                <a16:creationId xmlns:a16="http://schemas.microsoft.com/office/drawing/2014/main" xmlns="" id="{4FB35A11-5A80-D040-9634-C54E188568E8}"/>
              </a:ext>
            </a:extLst>
          </p:cNvPr>
          <p:cNvSpPr txBox="1"/>
          <p:nvPr userDrawn="1"/>
        </p:nvSpPr>
        <p:spPr>
          <a:xfrm>
            <a:off x="3535807" y="3590641"/>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Standard page 3</a:t>
            </a:r>
          </a:p>
        </p:txBody>
      </p:sp>
      <p:sp>
        <p:nvSpPr>
          <p:cNvPr id="33" name="TextBox 32">
            <a:extLst>
              <a:ext uri="{FF2B5EF4-FFF2-40B4-BE49-F238E27FC236}">
                <a16:creationId xmlns:a16="http://schemas.microsoft.com/office/drawing/2014/main" xmlns="" id="{4B83495A-FC64-5348-B2CD-8F51E32C4F4B}"/>
              </a:ext>
            </a:extLst>
          </p:cNvPr>
          <p:cNvSpPr txBox="1"/>
          <p:nvPr userDrawn="1"/>
        </p:nvSpPr>
        <p:spPr>
          <a:xfrm>
            <a:off x="5147446" y="3590641"/>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Standard page 4</a:t>
            </a:r>
          </a:p>
        </p:txBody>
      </p:sp>
      <p:sp>
        <p:nvSpPr>
          <p:cNvPr id="34" name="TextBox 33">
            <a:extLst>
              <a:ext uri="{FF2B5EF4-FFF2-40B4-BE49-F238E27FC236}">
                <a16:creationId xmlns:a16="http://schemas.microsoft.com/office/drawing/2014/main" xmlns="" id="{76F7B569-63F7-0C4E-9481-5E1BD2FF34D0}"/>
              </a:ext>
            </a:extLst>
          </p:cNvPr>
          <p:cNvSpPr txBox="1"/>
          <p:nvPr userDrawn="1"/>
        </p:nvSpPr>
        <p:spPr>
          <a:xfrm>
            <a:off x="6731498" y="3590641"/>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Points page 1</a:t>
            </a:r>
          </a:p>
        </p:txBody>
      </p:sp>
      <p:sp>
        <p:nvSpPr>
          <p:cNvPr id="35" name="TextBox 34">
            <a:extLst>
              <a:ext uri="{FF2B5EF4-FFF2-40B4-BE49-F238E27FC236}">
                <a16:creationId xmlns:a16="http://schemas.microsoft.com/office/drawing/2014/main" xmlns="" id="{4F2EF091-5118-E948-BF51-2D2F702428D0}"/>
              </a:ext>
            </a:extLst>
          </p:cNvPr>
          <p:cNvSpPr txBox="1"/>
          <p:nvPr userDrawn="1"/>
        </p:nvSpPr>
        <p:spPr>
          <a:xfrm>
            <a:off x="358574" y="5006452"/>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Points page 2</a:t>
            </a:r>
          </a:p>
        </p:txBody>
      </p:sp>
      <p:sp>
        <p:nvSpPr>
          <p:cNvPr id="36" name="TextBox 35">
            <a:extLst>
              <a:ext uri="{FF2B5EF4-FFF2-40B4-BE49-F238E27FC236}">
                <a16:creationId xmlns:a16="http://schemas.microsoft.com/office/drawing/2014/main" xmlns="" id="{9AAFB0D7-A2DF-7D4C-BD3B-8F9BA9D477B3}"/>
              </a:ext>
            </a:extLst>
          </p:cNvPr>
          <p:cNvSpPr txBox="1"/>
          <p:nvPr userDrawn="1"/>
        </p:nvSpPr>
        <p:spPr>
          <a:xfrm>
            <a:off x="1942625" y="5006452"/>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Points page 3</a:t>
            </a:r>
          </a:p>
        </p:txBody>
      </p:sp>
      <p:sp>
        <p:nvSpPr>
          <p:cNvPr id="37" name="TextBox 36">
            <a:extLst>
              <a:ext uri="{FF2B5EF4-FFF2-40B4-BE49-F238E27FC236}">
                <a16:creationId xmlns:a16="http://schemas.microsoft.com/office/drawing/2014/main" xmlns="" id="{553E9F97-E47C-4447-B622-4AC61A8932C0}"/>
              </a:ext>
            </a:extLst>
          </p:cNvPr>
          <p:cNvSpPr txBox="1"/>
          <p:nvPr userDrawn="1"/>
        </p:nvSpPr>
        <p:spPr>
          <a:xfrm>
            <a:off x="3499093" y="5006452"/>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Encounter gallery link</a:t>
            </a:r>
          </a:p>
        </p:txBody>
      </p:sp>
      <p:sp>
        <p:nvSpPr>
          <p:cNvPr id="38" name="TextBox 37">
            <a:extLst>
              <a:ext uri="{FF2B5EF4-FFF2-40B4-BE49-F238E27FC236}">
                <a16:creationId xmlns:a16="http://schemas.microsoft.com/office/drawing/2014/main" xmlns="" id="{2C17771C-3BF1-F643-A32E-7CEA64CF2E07}"/>
              </a:ext>
            </a:extLst>
          </p:cNvPr>
          <p:cNvSpPr txBox="1"/>
          <p:nvPr userDrawn="1"/>
        </p:nvSpPr>
        <p:spPr>
          <a:xfrm>
            <a:off x="5110732" y="5006452"/>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Encounter video link</a:t>
            </a:r>
          </a:p>
        </p:txBody>
      </p:sp>
      <p:sp>
        <p:nvSpPr>
          <p:cNvPr id="39" name="TextBox 38">
            <a:extLst>
              <a:ext uri="{FF2B5EF4-FFF2-40B4-BE49-F238E27FC236}">
                <a16:creationId xmlns:a16="http://schemas.microsoft.com/office/drawing/2014/main" xmlns="" id="{82320F3E-194F-634E-A657-97C390C6D57B}"/>
              </a:ext>
            </a:extLst>
          </p:cNvPr>
          <p:cNvSpPr txBox="1"/>
          <p:nvPr userDrawn="1"/>
        </p:nvSpPr>
        <p:spPr>
          <a:xfrm>
            <a:off x="6694784" y="5006452"/>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Encounter activity link</a:t>
            </a:r>
          </a:p>
        </p:txBody>
      </p:sp>
      <p:pic>
        <p:nvPicPr>
          <p:cNvPr id="40" name="Picture 39">
            <a:extLst>
              <a:ext uri="{FF2B5EF4-FFF2-40B4-BE49-F238E27FC236}">
                <a16:creationId xmlns:a16="http://schemas.microsoft.com/office/drawing/2014/main" xmlns="" id="{4C762D49-AD12-3B4B-866C-9F7803A3DF4B}"/>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5288" y="5369422"/>
            <a:ext cx="1376974" cy="1032731"/>
          </a:xfrm>
          <a:prstGeom prst="rect">
            <a:avLst/>
          </a:prstGeom>
          <a:effectLst>
            <a:outerShdw blurRad="127000" dist="50800" dir="5400000" sx="105000" sy="105000" algn="ctr" rotWithShape="0">
              <a:srgbClr val="000000">
                <a:alpha val="3000"/>
              </a:srgbClr>
            </a:outerShdw>
          </a:effectLst>
        </p:spPr>
      </p:pic>
      <p:pic>
        <p:nvPicPr>
          <p:cNvPr id="42" name="Picture 41">
            <a:extLst>
              <a:ext uri="{FF2B5EF4-FFF2-40B4-BE49-F238E27FC236}">
                <a16:creationId xmlns:a16="http://schemas.microsoft.com/office/drawing/2014/main" xmlns="" id="{9D9EFD7F-A1B5-6145-9F39-51DDA6EF7A01}"/>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979339" y="5369422"/>
            <a:ext cx="1376974" cy="1032731"/>
          </a:xfrm>
          <a:prstGeom prst="rect">
            <a:avLst/>
          </a:prstGeom>
          <a:effectLst>
            <a:outerShdw blurRad="127000" dist="50800" dir="5400000" sx="105000" sy="105000" algn="ctr" rotWithShape="0">
              <a:srgbClr val="000000">
                <a:alpha val="3000"/>
              </a:srgbClr>
            </a:outerShdw>
          </a:effectLst>
        </p:spPr>
      </p:pic>
      <p:sp>
        <p:nvSpPr>
          <p:cNvPr id="44" name="TextBox 43">
            <a:extLst>
              <a:ext uri="{FF2B5EF4-FFF2-40B4-BE49-F238E27FC236}">
                <a16:creationId xmlns:a16="http://schemas.microsoft.com/office/drawing/2014/main" xmlns="" id="{77EF068D-9417-C74F-B245-D4B584BA9552}"/>
              </a:ext>
            </a:extLst>
          </p:cNvPr>
          <p:cNvSpPr txBox="1"/>
          <p:nvPr userDrawn="1"/>
        </p:nvSpPr>
        <p:spPr>
          <a:xfrm>
            <a:off x="395288" y="6453646"/>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Student/activity sheets 1</a:t>
            </a:r>
          </a:p>
        </p:txBody>
      </p:sp>
      <p:sp>
        <p:nvSpPr>
          <p:cNvPr id="45" name="TextBox 44">
            <a:extLst>
              <a:ext uri="{FF2B5EF4-FFF2-40B4-BE49-F238E27FC236}">
                <a16:creationId xmlns:a16="http://schemas.microsoft.com/office/drawing/2014/main" xmlns="" id="{C9735FCD-8CFD-0E44-8694-C741894B70FC}"/>
              </a:ext>
            </a:extLst>
          </p:cNvPr>
          <p:cNvSpPr txBox="1"/>
          <p:nvPr userDrawn="1"/>
        </p:nvSpPr>
        <p:spPr>
          <a:xfrm>
            <a:off x="1979339" y="6453646"/>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Credit page 1</a:t>
            </a:r>
          </a:p>
        </p:txBody>
      </p:sp>
    </p:spTree>
    <p:extLst>
      <p:ext uri="{BB962C8B-B14F-4D97-AF65-F5344CB8AC3E}">
        <p14:creationId xmlns:p14="http://schemas.microsoft.com/office/powerpoint/2010/main" val="2295124286"/>
      </p:ext>
    </p:extLst>
  </p:cSld>
  <p:clrMapOvr>
    <a:masterClrMapping/>
  </p:clrMapOvr>
  <p:transition spd="med"/>
  <p:extLst>
    <p:ext uri="{DCECCB84-F9BA-43D5-87BE-67443E8EF086}">
      <p15:sldGuideLst xmlns:p15="http://schemas.microsoft.com/office/powerpoint/2012/main" xmlns="">
        <p15:guide id="2" pos="249">
          <p15:clr>
            <a:srgbClr val="FFFFFF"/>
          </p15:clr>
        </p15:guide>
        <p15:guide id="3" pos="5511">
          <p15:clr>
            <a:srgbClr val="FFFFFF"/>
          </p15:clr>
        </p15:guide>
        <p15:guide id="7" orient="horz" pos="4201">
          <p15:clr>
            <a:srgbClr val="FFFFFF"/>
          </p15:clr>
        </p15:guide>
        <p15:guide id="10" orient="horz" pos="799">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utcomes 2">
    <p:spTree>
      <p:nvGrpSpPr>
        <p:cNvPr id="1" name=""/>
        <p:cNvGrpSpPr/>
        <p:nvPr/>
      </p:nvGrpSpPr>
      <p:grpSpPr>
        <a:xfrm>
          <a:off x="0" y="0"/>
          <a:ext cx="0" cy="0"/>
          <a:chOff x="0" y="0"/>
          <a:chExt cx="0" cy="0"/>
        </a:xfrm>
      </p:grpSpPr>
      <p:sp>
        <p:nvSpPr>
          <p:cNvPr id="8" name="Shape 137">
            <a:extLst>
              <a:ext uri="{FF2B5EF4-FFF2-40B4-BE49-F238E27FC236}">
                <a16:creationId xmlns:a16="http://schemas.microsoft.com/office/drawing/2014/main" xmlns="" id="{3AE447CC-AC9D-3D45-8A65-2B6BD6F16228}"/>
              </a:ext>
            </a:extLst>
          </p:cNvPr>
          <p:cNvSpPr>
            <a:spLocks noChangeAspect="1"/>
          </p:cNvSpPr>
          <p:nvPr userDrawn="1"/>
        </p:nvSpPr>
        <p:spPr>
          <a:xfrm>
            <a:off x="-1840888" y="-1528792"/>
            <a:ext cx="6488014" cy="6488014"/>
          </a:xfrm>
          <a:prstGeom prst="ellipse">
            <a:avLst/>
          </a:prstGeom>
          <a:solidFill>
            <a:srgbClr val="38D4D6">
              <a:alpha val="19773"/>
            </a:srgbClr>
          </a:solidFill>
          <a:ln w="12700">
            <a:miter lim="400000"/>
          </a:ln>
          <a:extLst>
            <a:ext uri="{C572A759-6A51-4108-AA02-DFA0A04FC94B}">
              <ma14:wrappingTextBoxFlag xmlns="" xmlns:ma14="http://schemas.microsoft.com/office/mac/drawingml/2011/main" val="1"/>
            </a:ext>
          </a:extLst>
        </p:spPr>
        <p:txBody>
          <a:bodyPr lIns="22860" rIns="22860" anchor="ctr"/>
          <a:lstStyle/>
          <a:p>
            <a:endParaRPr sz="450" dirty="0"/>
          </a:p>
        </p:txBody>
      </p:sp>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xmlns=""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xmlns="" id="{98477B80-07B4-E044-9FB6-FD6587A4E2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xmlns="" id="{E0ED11FA-33F8-B64E-9798-ABB1D413C6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69436" y="358902"/>
            <a:ext cx="383819" cy="383819"/>
          </a:xfrm>
          <a:prstGeom prst="rect">
            <a:avLst/>
          </a:prstGeom>
        </p:spPr>
      </p:pic>
      <p:sp>
        <p:nvSpPr>
          <p:cNvPr id="5" name="Text Placeholder 4">
            <a:extLst>
              <a:ext uri="{FF2B5EF4-FFF2-40B4-BE49-F238E27FC236}">
                <a16:creationId xmlns:a16="http://schemas.microsoft.com/office/drawing/2014/main" xmlns="" id="{611B462A-E057-0C4F-8169-A69EB10E7AB6}"/>
              </a:ext>
            </a:extLst>
          </p:cNvPr>
          <p:cNvSpPr>
            <a:spLocks noGrp="1"/>
          </p:cNvSpPr>
          <p:nvPr>
            <p:ph type="body" sz="quarter" idx="10" hasCustomPrompt="1"/>
          </p:nvPr>
        </p:nvSpPr>
        <p:spPr>
          <a:xfrm>
            <a:off x="349946" y="1026912"/>
            <a:ext cx="2801937" cy="359903"/>
          </a:xfrm>
        </p:spPr>
        <p:txBody>
          <a:bodyPr/>
          <a:lstStyle>
            <a:lvl1pPr marL="0" indent="0">
              <a:buNone/>
              <a:defRPr sz="2000" b="1" i="0">
                <a:solidFill>
                  <a:schemeClr val="bg1"/>
                </a:solidFill>
                <a:latin typeface="Century Gothic" panose="020B0502020202020204" pitchFamily="34" charset="0"/>
              </a:defRPr>
            </a:lvl1pPr>
          </a:lstStyle>
          <a:p>
            <a:pPr lvl="0"/>
            <a:r>
              <a:rPr lang="en-US" dirty="0"/>
              <a:t>Insert - Main Enquiry</a:t>
            </a:r>
          </a:p>
        </p:txBody>
      </p:sp>
      <p:sp>
        <p:nvSpPr>
          <p:cNvPr id="13" name="Text Placeholder 12">
            <a:extLst>
              <a:ext uri="{FF2B5EF4-FFF2-40B4-BE49-F238E27FC236}">
                <a16:creationId xmlns:a16="http://schemas.microsoft.com/office/drawing/2014/main" xmlns="" id="{9CE1321D-AFC7-6849-BEE7-BE17FEA621FD}"/>
              </a:ext>
            </a:extLst>
          </p:cNvPr>
          <p:cNvSpPr>
            <a:spLocks noGrp="1"/>
          </p:cNvSpPr>
          <p:nvPr>
            <p:ph type="body" sz="quarter" idx="11" hasCustomPrompt="1"/>
          </p:nvPr>
        </p:nvSpPr>
        <p:spPr>
          <a:xfrm>
            <a:off x="349946" y="1276845"/>
            <a:ext cx="4086028" cy="1285277"/>
          </a:xfrm>
        </p:spPr>
        <p:txBody>
          <a:bodyPr/>
          <a:lstStyle>
            <a:lvl1pPr marL="0" indent="0">
              <a:buNone/>
              <a:defRPr sz="3400" b="1" i="0">
                <a:solidFill>
                  <a:schemeClr val="bg1"/>
                </a:solidFill>
                <a:latin typeface="Century Gothic" panose="020B0502020202020204" pitchFamily="34" charset="0"/>
              </a:defRPr>
            </a:lvl1pPr>
          </a:lstStyle>
          <a:p>
            <a:pPr lvl="0"/>
            <a:r>
              <a:rPr lang="en-US" dirty="0"/>
              <a:t>Insert – title</a:t>
            </a:r>
          </a:p>
        </p:txBody>
      </p:sp>
      <p:grpSp>
        <p:nvGrpSpPr>
          <p:cNvPr id="54" name="Group 166" descr="Gruppieren 2">
            <a:extLst>
              <a:ext uri="{FF2B5EF4-FFF2-40B4-BE49-F238E27FC236}">
                <a16:creationId xmlns:a16="http://schemas.microsoft.com/office/drawing/2014/main" xmlns="" id="{7927F03D-B990-A945-BF4E-1600F83F2273}"/>
              </a:ext>
            </a:extLst>
          </p:cNvPr>
          <p:cNvGrpSpPr/>
          <p:nvPr userDrawn="1"/>
        </p:nvGrpSpPr>
        <p:grpSpPr>
          <a:xfrm>
            <a:off x="3095199" y="2517707"/>
            <a:ext cx="1501076" cy="1539185"/>
            <a:chOff x="939242" y="252757"/>
            <a:chExt cx="3002151" cy="3078367"/>
          </a:xfrm>
        </p:grpSpPr>
        <p:sp>
          <p:nvSpPr>
            <p:cNvPr id="55" name="Shape 163" descr="Bogen 22">
              <a:extLst>
                <a:ext uri="{FF2B5EF4-FFF2-40B4-BE49-F238E27FC236}">
                  <a16:creationId xmlns:a16="http://schemas.microsoft.com/office/drawing/2014/main" xmlns="" id="{9CB09473-233C-9B46-B806-0C0C4139383B}"/>
                </a:ext>
              </a:extLst>
            </p:cNvPr>
            <p:cNvSpPr/>
            <p:nvPr/>
          </p:nvSpPr>
          <p:spPr>
            <a:xfrm rot="19542695">
              <a:off x="1257539" y="510928"/>
              <a:ext cx="2683854" cy="2820196"/>
            </a:xfrm>
            <a:custGeom>
              <a:avLst/>
              <a:gdLst/>
              <a:ahLst/>
              <a:cxnLst>
                <a:cxn ang="0">
                  <a:pos x="wd2" y="hd2"/>
                </a:cxn>
                <a:cxn ang="5400000">
                  <a:pos x="wd2" y="hd2"/>
                </a:cxn>
                <a:cxn ang="10800000">
                  <a:pos x="wd2" y="hd2"/>
                </a:cxn>
                <a:cxn ang="16200000">
                  <a:pos x="wd2" y="hd2"/>
                </a:cxn>
              </a:cxnLst>
              <a:rect l="0" t="0" r="r" b="b"/>
              <a:pathLst>
                <a:path w="21221" h="21239" extrusionOk="0">
                  <a:moveTo>
                    <a:pt x="10431" y="21239"/>
                  </a:moveTo>
                  <a:cubicBezTo>
                    <a:pt x="4280" y="20855"/>
                    <a:pt x="-379" y="15794"/>
                    <a:pt x="24" y="9936"/>
                  </a:cubicBezTo>
                  <a:cubicBezTo>
                    <a:pt x="428" y="4077"/>
                    <a:pt x="5741" y="-361"/>
                    <a:pt x="11892" y="23"/>
                  </a:cubicBezTo>
                  <a:cubicBezTo>
                    <a:pt x="15911" y="274"/>
                    <a:pt x="19476" y="2568"/>
                    <a:pt x="21221" y="6025"/>
                  </a:cubicBezTo>
                </a:path>
              </a:pathLst>
            </a:custGeom>
            <a:noFill/>
            <a:ln w="63500" cap="flat">
              <a:solidFill>
                <a:srgbClr val="38D4D6"/>
              </a:solidFill>
              <a:prstDash val="solid"/>
              <a:round/>
            </a:ln>
            <a:effectLst/>
          </p:spPr>
          <p:txBody>
            <a:bodyPr wrap="square" lIns="22860" tIns="22860" rIns="22860" bIns="22860" numCol="1" anchor="ctr">
              <a:noAutofit/>
            </a:bodyPr>
            <a:lstStyle/>
            <a:p>
              <a:pPr algn="ctr">
                <a:defRPr sz="1300"/>
              </a:pPr>
              <a:endParaRPr sz="650"/>
            </a:p>
          </p:txBody>
        </p:sp>
        <p:sp>
          <p:nvSpPr>
            <p:cNvPr id="57" name="Shape 165" descr="Textfeld 25">
              <a:extLst>
                <a:ext uri="{FF2B5EF4-FFF2-40B4-BE49-F238E27FC236}">
                  <a16:creationId xmlns:a16="http://schemas.microsoft.com/office/drawing/2014/main" xmlns="" id="{28C66F6B-1EC1-4143-8548-F21F45A19058}"/>
                </a:ext>
              </a:extLst>
            </p:cNvPr>
            <p:cNvSpPr/>
            <p:nvPr/>
          </p:nvSpPr>
          <p:spPr>
            <a:xfrm>
              <a:off x="939242" y="252757"/>
              <a:ext cx="711988" cy="5972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dirty="0">
                  <a:solidFill>
                    <a:schemeClr val="bg1"/>
                  </a:solidFill>
                </a:rPr>
                <a:t>02</a:t>
              </a:r>
            </a:p>
          </p:txBody>
        </p:sp>
      </p:grpSp>
      <p:grpSp>
        <p:nvGrpSpPr>
          <p:cNvPr id="58" name="Group 170" descr="Gruppieren 2">
            <a:extLst>
              <a:ext uri="{FF2B5EF4-FFF2-40B4-BE49-F238E27FC236}">
                <a16:creationId xmlns:a16="http://schemas.microsoft.com/office/drawing/2014/main" xmlns="" id="{A3546537-95AC-3B4F-AAC9-14414225CEE7}"/>
              </a:ext>
            </a:extLst>
          </p:cNvPr>
          <p:cNvGrpSpPr/>
          <p:nvPr userDrawn="1"/>
        </p:nvGrpSpPr>
        <p:grpSpPr>
          <a:xfrm>
            <a:off x="5849886" y="2517707"/>
            <a:ext cx="1501076" cy="1539185"/>
            <a:chOff x="939242" y="252757"/>
            <a:chExt cx="3002151" cy="3078367"/>
          </a:xfrm>
        </p:grpSpPr>
        <p:sp>
          <p:nvSpPr>
            <p:cNvPr id="59" name="Shape 167" descr="Bogen 22">
              <a:extLst>
                <a:ext uri="{FF2B5EF4-FFF2-40B4-BE49-F238E27FC236}">
                  <a16:creationId xmlns:a16="http://schemas.microsoft.com/office/drawing/2014/main" xmlns="" id="{AC853973-87C9-344A-98BB-0BF93DB3F4D8}"/>
                </a:ext>
              </a:extLst>
            </p:cNvPr>
            <p:cNvSpPr/>
            <p:nvPr/>
          </p:nvSpPr>
          <p:spPr>
            <a:xfrm rot="19542695">
              <a:off x="1257539" y="510928"/>
              <a:ext cx="2683854" cy="2820196"/>
            </a:xfrm>
            <a:custGeom>
              <a:avLst/>
              <a:gdLst/>
              <a:ahLst/>
              <a:cxnLst>
                <a:cxn ang="0">
                  <a:pos x="wd2" y="hd2"/>
                </a:cxn>
                <a:cxn ang="5400000">
                  <a:pos x="wd2" y="hd2"/>
                </a:cxn>
                <a:cxn ang="10800000">
                  <a:pos x="wd2" y="hd2"/>
                </a:cxn>
                <a:cxn ang="16200000">
                  <a:pos x="wd2" y="hd2"/>
                </a:cxn>
              </a:cxnLst>
              <a:rect l="0" t="0" r="r" b="b"/>
              <a:pathLst>
                <a:path w="21221" h="21239" extrusionOk="0">
                  <a:moveTo>
                    <a:pt x="10431" y="21239"/>
                  </a:moveTo>
                  <a:cubicBezTo>
                    <a:pt x="4280" y="20855"/>
                    <a:pt x="-379" y="15794"/>
                    <a:pt x="24" y="9936"/>
                  </a:cubicBezTo>
                  <a:cubicBezTo>
                    <a:pt x="428" y="4077"/>
                    <a:pt x="5741" y="-361"/>
                    <a:pt x="11892" y="23"/>
                  </a:cubicBezTo>
                  <a:cubicBezTo>
                    <a:pt x="15911" y="274"/>
                    <a:pt x="19476" y="2568"/>
                    <a:pt x="21221" y="6025"/>
                  </a:cubicBezTo>
                </a:path>
              </a:pathLst>
            </a:custGeom>
            <a:noFill/>
            <a:ln w="63500" cap="flat">
              <a:solidFill>
                <a:srgbClr val="38D4D6"/>
              </a:solidFill>
              <a:prstDash val="solid"/>
              <a:round/>
            </a:ln>
            <a:effectLst/>
          </p:spPr>
          <p:txBody>
            <a:bodyPr wrap="square" lIns="22860" tIns="22860" rIns="22860" bIns="22860" numCol="1" anchor="ctr">
              <a:noAutofit/>
            </a:bodyPr>
            <a:lstStyle/>
            <a:p>
              <a:pPr algn="ctr">
                <a:defRPr sz="1300"/>
              </a:pPr>
              <a:endParaRPr sz="650"/>
            </a:p>
          </p:txBody>
        </p:sp>
        <p:sp>
          <p:nvSpPr>
            <p:cNvPr id="61" name="Shape 169" descr="Textfeld 25">
              <a:extLst>
                <a:ext uri="{FF2B5EF4-FFF2-40B4-BE49-F238E27FC236}">
                  <a16:creationId xmlns:a16="http://schemas.microsoft.com/office/drawing/2014/main" xmlns="" id="{D3D3B237-935B-FB48-8DA3-A6F8B7293586}"/>
                </a:ext>
              </a:extLst>
            </p:cNvPr>
            <p:cNvSpPr/>
            <p:nvPr/>
          </p:nvSpPr>
          <p:spPr>
            <a:xfrm>
              <a:off x="939242" y="252757"/>
              <a:ext cx="711988" cy="5972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dirty="0">
                  <a:solidFill>
                    <a:schemeClr val="bg1"/>
                  </a:solidFill>
                </a:rPr>
                <a:t>03</a:t>
              </a:r>
            </a:p>
          </p:txBody>
        </p:sp>
      </p:grpSp>
      <p:grpSp>
        <p:nvGrpSpPr>
          <p:cNvPr id="62" name="Group 174" descr="Gruppieren 2">
            <a:extLst>
              <a:ext uri="{FF2B5EF4-FFF2-40B4-BE49-F238E27FC236}">
                <a16:creationId xmlns:a16="http://schemas.microsoft.com/office/drawing/2014/main" xmlns="" id="{F856CCB6-EBEB-B04C-A44B-2D772A558AB0}"/>
              </a:ext>
            </a:extLst>
          </p:cNvPr>
          <p:cNvGrpSpPr/>
          <p:nvPr userDrawn="1"/>
        </p:nvGrpSpPr>
        <p:grpSpPr>
          <a:xfrm>
            <a:off x="422738" y="4562714"/>
            <a:ext cx="1501076" cy="1539185"/>
            <a:chOff x="939242" y="252757"/>
            <a:chExt cx="3002151" cy="3078367"/>
          </a:xfrm>
        </p:grpSpPr>
        <p:sp>
          <p:nvSpPr>
            <p:cNvPr id="63" name="Shape 171" descr="Bogen 22">
              <a:extLst>
                <a:ext uri="{FF2B5EF4-FFF2-40B4-BE49-F238E27FC236}">
                  <a16:creationId xmlns:a16="http://schemas.microsoft.com/office/drawing/2014/main" xmlns="" id="{FE329192-0C3C-C24B-A051-289BF2F221CF}"/>
                </a:ext>
              </a:extLst>
            </p:cNvPr>
            <p:cNvSpPr/>
            <p:nvPr/>
          </p:nvSpPr>
          <p:spPr>
            <a:xfrm rot="19542695">
              <a:off x="1257539" y="510928"/>
              <a:ext cx="2683854" cy="2820196"/>
            </a:xfrm>
            <a:custGeom>
              <a:avLst/>
              <a:gdLst/>
              <a:ahLst/>
              <a:cxnLst>
                <a:cxn ang="0">
                  <a:pos x="wd2" y="hd2"/>
                </a:cxn>
                <a:cxn ang="5400000">
                  <a:pos x="wd2" y="hd2"/>
                </a:cxn>
                <a:cxn ang="10800000">
                  <a:pos x="wd2" y="hd2"/>
                </a:cxn>
                <a:cxn ang="16200000">
                  <a:pos x="wd2" y="hd2"/>
                </a:cxn>
              </a:cxnLst>
              <a:rect l="0" t="0" r="r" b="b"/>
              <a:pathLst>
                <a:path w="21221" h="21239" extrusionOk="0">
                  <a:moveTo>
                    <a:pt x="10431" y="21239"/>
                  </a:moveTo>
                  <a:cubicBezTo>
                    <a:pt x="4280" y="20855"/>
                    <a:pt x="-379" y="15794"/>
                    <a:pt x="24" y="9936"/>
                  </a:cubicBezTo>
                  <a:cubicBezTo>
                    <a:pt x="428" y="4077"/>
                    <a:pt x="5741" y="-361"/>
                    <a:pt x="11892" y="23"/>
                  </a:cubicBezTo>
                  <a:cubicBezTo>
                    <a:pt x="15911" y="274"/>
                    <a:pt x="19476" y="2568"/>
                    <a:pt x="21221" y="6025"/>
                  </a:cubicBezTo>
                </a:path>
              </a:pathLst>
            </a:custGeom>
            <a:noFill/>
            <a:ln w="63500" cap="flat">
              <a:solidFill>
                <a:srgbClr val="38D4D6"/>
              </a:solidFill>
              <a:prstDash val="solid"/>
              <a:round/>
            </a:ln>
            <a:effectLst/>
          </p:spPr>
          <p:txBody>
            <a:bodyPr wrap="square" lIns="22860" tIns="22860" rIns="22860" bIns="22860" numCol="1" anchor="ctr">
              <a:noAutofit/>
            </a:bodyPr>
            <a:lstStyle/>
            <a:p>
              <a:pPr algn="ctr">
                <a:defRPr sz="100"/>
              </a:pPr>
              <a:endParaRPr sz="100"/>
            </a:p>
          </p:txBody>
        </p:sp>
        <p:sp>
          <p:nvSpPr>
            <p:cNvPr id="65" name="Shape 173" descr="Textfeld 25">
              <a:extLst>
                <a:ext uri="{FF2B5EF4-FFF2-40B4-BE49-F238E27FC236}">
                  <a16:creationId xmlns:a16="http://schemas.microsoft.com/office/drawing/2014/main" xmlns="" id="{2D4D065E-01D0-BF46-B29B-DEF6FB33FD6E}"/>
                </a:ext>
              </a:extLst>
            </p:cNvPr>
            <p:cNvSpPr/>
            <p:nvPr/>
          </p:nvSpPr>
          <p:spPr>
            <a:xfrm>
              <a:off x="939242" y="252757"/>
              <a:ext cx="711988" cy="5972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dirty="0">
                  <a:solidFill>
                    <a:schemeClr val="bg1"/>
                  </a:solidFill>
                </a:rPr>
                <a:t>04</a:t>
              </a:r>
            </a:p>
          </p:txBody>
        </p:sp>
      </p:grpSp>
      <p:grpSp>
        <p:nvGrpSpPr>
          <p:cNvPr id="66" name="Group 178" descr="Gruppieren 2">
            <a:extLst>
              <a:ext uri="{FF2B5EF4-FFF2-40B4-BE49-F238E27FC236}">
                <a16:creationId xmlns:a16="http://schemas.microsoft.com/office/drawing/2014/main" xmlns="" id="{821905F2-8063-184A-BB2F-3975AA45F68A}"/>
              </a:ext>
            </a:extLst>
          </p:cNvPr>
          <p:cNvGrpSpPr/>
          <p:nvPr userDrawn="1"/>
        </p:nvGrpSpPr>
        <p:grpSpPr>
          <a:xfrm>
            <a:off x="3095199" y="4464539"/>
            <a:ext cx="1501076" cy="1539185"/>
            <a:chOff x="939242" y="252757"/>
            <a:chExt cx="3002151" cy="3078367"/>
          </a:xfrm>
        </p:grpSpPr>
        <p:sp>
          <p:nvSpPr>
            <p:cNvPr id="67" name="Shape 175" descr="Bogen 22">
              <a:extLst>
                <a:ext uri="{FF2B5EF4-FFF2-40B4-BE49-F238E27FC236}">
                  <a16:creationId xmlns:a16="http://schemas.microsoft.com/office/drawing/2014/main" xmlns="" id="{CC99759B-160F-E94E-ADD8-B47AC542EA6D}"/>
                </a:ext>
              </a:extLst>
            </p:cNvPr>
            <p:cNvSpPr/>
            <p:nvPr/>
          </p:nvSpPr>
          <p:spPr>
            <a:xfrm rot="19542695">
              <a:off x="1257539" y="510928"/>
              <a:ext cx="2683854" cy="2820196"/>
            </a:xfrm>
            <a:custGeom>
              <a:avLst/>
              <a:gdLst/>
              <a:ahLst/>
              <a:cxnLst>
                <a:cxn ang="0">
                  <a:pos x="wd2" y="hd2"/>
                </a:cxn>
                <a:cxn ang="5400000">
                  <a:pos x="wd2" y="hd2"/>
                </a:cxn>
                <a:cxn ang="10800000">
                  <a:pos x="wd2" y="hd2"/>
                </a:cxn>
                <a:cxn ang="16200000">
                  <a:pos x="wd2" y="hd2"/>
                </a:cxn>
              </a:cxnLst>
              <a:rect l="0" t="0" r="r" b="b"/>
              <a:pathLst>
                <a:path w="21221" h="21239" extrusionOk="0">
                  <a:moveTo>
                    <a:pt x="10431" y="21239"/>
                  </a:moveTo>
                  <a:cubicBezTo>
                    <a:pt x="4280" y="20855"/>
                    <a:pt x="-379" y="15794"/>
                    <a:pt x="24" y="9936"/>
                  </a:cubicBezTo>
                  <a:cubicBezTo>
                    <a:pt x="428" y="4077"/>
                    <a:pt x="5741" y="-361"/>
                    <a:pt x="11892" y="23"/>
                  </a:cubicBezTo>
                  <a:cubicBezTo>
                    <a:pt x="15911" y="274"/>
                    <a:pt x="19476" y="2568"/>
                    <a:pt x="21221" y="6025"/>
                  </a:cubicBezTo>
                </a:path>
              </a:pathLst>
            </a:custGeom>
            <a:noFill/>
            <a:ln w="63500" cap="flat">
              <a:solidFill>
                <a:srgbClr val="38D4D6"/>
              </a:solidFill>
              <a:prstDash val="solid"/>
              <a:round/>
            </a:ln>
            <a:effectLst/>
          </p:spPr>
          <p:txBody>
            <a:bodyPr wrap="square" lIns="22860" tIns="22860" rIns="22860" bIns="22860" numCol="1" anchor="ctr">
              <a:noAutofit/>
            </a:bodyPr>
            <a:lstStyle/>
            <a:p>
              <a:pPr algn="ctr">
                <a:defRPr sz="1300"/>
              </a:pPr>
              <a:endParaRPr sz="650"/>
            </a:p>
          </p:txBody>
        </p:sp>
        <p:sp>
          <p:nvSpPr>
            <p:cNvPr id="69" name="Shape 177" descr="Textfeld 25">
              <a:extLst>
                <a:ext uri="{FF2B5EF4-FFF2-40B4-BE49-F238E27FC236}">
                  <a16:creationId xmlns:a16="http://schemas.microsoft.com/office/drawing/2014/main" xmlns="" id="{3AF17078-ABC4-B342-88E0-CCBAD96C3982}"/>
                </a:ext>
              </a:extLst>
            </p:cNvPr>
            <p:cNvSpPr/>
            <p:nvPr/>
          </p:nvSpPr>
          <p:spPr>
            <a:xfrm>
              <a:off x="939242" y="252757"/>
              <a:ext cx="711988" cy="5972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dirty="0">
                  <a:solidFill>
                    <a:schemeClr val="bg1"/>
                  </a:solidFill>
                </a:rPr>
                <a:t>05</a:t>
              </a:r>
            </a:p>
          </p:txBody>
        </p:sp>
      </p:grpSp>
      <p:grpSp>
        <p:nvGrpSpPr>
          <p:cNvPr id="70" name="Group 182" descr="Gruppieren 2">
            <a:extLst>
              <a:ext uri="{FF2B5EF4-FFF2-40B4-BE49-F238E27FC236}">
                <a16:creationId xmlns:a16="http://schemas.microsoft.com/office/drawing/2014/main" xmlns="" id="{137E5A9A-20DB-4143-8393-8F591172A443}"/>
              </a:ext>
            </a:extLst>
          </p:cNvPr>
          <p:cNvGrpSpPr/>
          <p:nvPr userDrawn="1"/>
        </p:nvGrpSpPr>
        <p:grpSpPr>
          <a:xfrm>
            <a:off x="5849886" y="4464539"/>
            <a:ext cx="1501076" cy="1539185"/>
            <a:chOff x="939242" y="252757"/>
            <a:chExt cx="3002151" cy="3078367"/>
          </a:xfrm>
        </p:grpSpPr>
        <p:sp>
          <p:nvSpPr>
            <p:cNvPr id="71" name="Shape 179" descr="Bogen 22">
              <a:extLst>
                <a:ext uri="{FF2B5EF4-FFF2-40B4-BE49-F238E27FC236}">
                  <a16:creationId xmlns:a16="http://schemas.microsoft.com/office/drawing/2014/main" xmlns="" id="{E83C446F-CAF6-F249-829C-5FBF4A84B89C}"/>
                </a:ext>
              </a:extLst>
            </p:cNvPr>
            <p:cNvSpPr/>
            <p:nvPr/>
          </p:nvSpPr>
          <p:spPr>
            <a:xfrm rot="19542695">
              <a:off x="1257539" y="510928"/>
              <a:ext cx="2683854" cy="2820196"/>
            </a:xfrm>
            <a:custGeom>
              <a:avLst/>
              <a:gdLst/>
              <a:ahLst/>
              <a:cxnLst>
                <a:cxn ang="0">
                  <a:pos x="wd2" y="hd2"/>
                </a:cxn>
                <a:cxn ang="5400000">
                  <a:pos x="wd2" y="hd2"/>
                </a:cxn>
                <a:cxn ang="10800000">
                  <a:pos x="wd2" y="hd2"/>
                </a:cxn>
                <a:cxn ang="16200000">
                  <a:pos x="wd2" y="hd2"/>
                </a:cxn>
              </a:cxnLst>
              <a:rect l="0" t="0" r="r" b="b"/>
              <a:pathLst>
                <a:path w="21221" h="21239" extrusionOk="0">
                  <a:moveTo>
                    <a:pt x="10431" y="21239"/>
                  </a:moveTo>
                  <a:cubicBezTo>
                    <a:pt x="4280" y="20855"/>
                    <a:pt x="-379" y="15794"/>
                    <a:pt x="24" y="9936"/>
                  </a:cubicBezTo>
                  <a:cubicBezTo>
                    <a:pt x="428" y="4077"/>
                    <a:pt x="5741" y="-361"/>
                    <a:pt x="11892" y="23"/>
                  </a:cubicBezTo>
                  <a:cubicBezTo>
                    <a:pt x="15911" y="274"/>
                    <a:pt x="19476" y="2568"/>
                    <a:pt x="21221" y="6025"/>
                  </a:cubicBezTo>
                </a:path>
              </a:pathLst>
            </a:custGeom>
            <a:noFill/>
            <a:ln w="63500" cap="flat">
              <a:solidFill>
                <a:srgbClr val="38D4D6"/>
              </a:solidFill>
              <a:prstDash val="solid"/>
              <a:round/>
            </a:ln>
            <a:effectLst/>
          </p:spPr>
          <p:txBody>
            <a:bodyPr wrap="square" lIns="22860" tIns="22860" rIns="22860" bIns="22860" numCol="1" anchor="ctr">
              <a:noAutofit/>
            </a:bodyPr>
            <a:lstStyle/>
            <a:p>
              <a:pPr algn="ctr">
                <a:defRPr sz="1300"/>
              </a:pPr>
              <a:endParaRPr sz="650"/>
            </a:p>
          </p:txBody>
        </p:sp>
        <p:sp>
          <p:nvSpPr>
            <p:cNvPr id="73" name="Shape 181" descr="Textfeld 25">
              <a:extLst>
                <a:ext uri="{FF2B5EF4-FFF2-40B4-BE49-F238E27FC236}">
                  <a16:creationId xmlns:a16="http://schemas.microsoft.com/office/drawing/2014/main" xmlns="" id="{E5C4E78A-E055-3743-82E7-1B0DFD1B694D}"/>
                </a:ext>
              </a:extLst>
            </p:cNvPr>
            <p:cNvSpPr/>
            <p:nvPr/>
          </p:nvSpPr>
          <p:spPr>
            <a:xfrm>
              <a:off x="939242" y="252757"/>
              <a:ext cx="711988" cy="5972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dirty="0">
                  <a:solidFill>
                    <a:schemeClr val="bg1"/>
                  </a:solidFill>
                </a:rPr>
                <a:t>06</a:t>
              </a:r>
            </a:p>
          </p:txBody>
        </p:sp>
      </p:grpSp>
      <p:sp>
        <p:nvSpPr>
          <p:cNvPr id="78" name="Text Placeholder 77">
            <a:extLst>
              <a:ext uri="{FF2B5EF4-FFF2-40B4-BE49-F238E27FC236}">
                <a16:creationId xmlns:a16="http://schemas.microsoft.com/office/drawing/2014/main" xmlns="" id="{DE15FC4E-8282-9E49-8171-0166CA9DBED9}"/>
              </a:ext>
            </a:extLst>
          </p:cNvPr>
          <p:cNvSpPr>
            <a:spLocks noGrp="1"/>
          </p:cNvSpPr>
          <p:nvPr>
            <p:ph type="body" sz="quarter" idx="12" hasCustomPrompt="1"/>
          </p:nvPr>
        </p:nvSpPr>
        <p:spPr>
          <a:xfrm>
            <a:off x="745810" y="2820462"/>
            <a:ext cx="2278653" cy="1053385"/>
          </a:xfrm>
        </p:spPr>
        <p:txBody>
          <a:bodyPr/>
          <a:lstStyle>
            <a:lvl1pPr marL="0" indent="0">
              <a:buNone/>
              <a:defRPr sz="1700" b="1" i="0">
                <a:solidFill>
                  <a:schemeClr val="bg1"/>
                </a:solidFill>
                <a:latin typeface="Century Gothic" panose="020B0502020202020204" pitchFamily="34" charset="0"/>
              </a:defRPr>
            </a:lvl1pPr>
            <a:lvl2pPr>
              <a:defRPr sz="1700" b="1" i="0">
                <a:solidFill>
                  <a:srgbClr val="25233F"/>
                </a:solidFill>
                <a:latin typeface="Century Gothic" panose="020B0502020202020204" pitchFamily="34" charset="0"/>
              </a:defRPr>
            </a:lvl2pPr>
            <a:lvl3pPr>
              <a:defRPr sz="1700" b="1" i="0">
                <a:solidFill>
                  <a:srgbClr val="25233F"/>
                </a:solidFill>
                <a:latin typeface="Century Gothic" panose="020B0502020202020204" pitchFamily="34" charset="0"/>
              </a:defRPr>
            </a:lvl3pPr>
            <a:lvl4pPr>
              <a:defRPr sz="1700" b="1" i="0">
                <a:solidFill>
                  <a:srgbClr val="25233F"/>
                </a:solidFill>
                <a:latin typeface="Century Gothic" panose="020B0502020202020204" pitchFamily="34" charset="0"/>
              </a:defRPr>
            </a:lvl4pPr>
            <a:lvl5pPr>
              <a:defRPr sz="1700" b="1" i="0">
                <a:solidFill>
                  <a:srgbClr val="25233F"/>
                </a:solidFill>
                <a:latin typeface="Century Gothic" panose="020B0502020202020204" pitchFamily="34" charset="0"/>
              </a:defRPr>
            </a:lvl5pPr>
          </a:lstStyle>
          <a:p>
            <a:pPr lvl="0"/>
            <a:r>
              <a:rPr lang="en-US" dirty="0"/>
              <a:t>Insert - learning outcomes</a:t>
            </a:r>
          </a:p>
        </p:txBody>
      </p:sp>
      <p:grpSp>
        <p:nvGrpSpPr>
          <p:cNvPr id="79" name="Group 162" descr="Gruppieren 2">
            <a:extLst>
              <a:ext uri="{FF2B5EF4-FFF2-40B4-BE49-F238E27FC236}">
                <a16:creationId xmlns:a16="http://schemas.microsoft.com/office/drawing/2014/main" xmlns="" id="{243A3D33-158A-D64C-8B81-2D187BB55288}"/>
              </a:ext>
            </a:extLst>
          </p:cNvPr>
          <p:cNvGrpSpPr/>
          <p:nvPr userDrawn="1"/>
        </p:nvGrpSpPr>
        <p:grpSpPr>
          <a:xfrm>
            <a:off x="351906" y="2566794"/>
            <a:ext cx="1501076" cy="1539185"/>
            <a:chOff x="939242" y="252757"/>
            <a:chExt cx="3002151" cy="3078367"/>
          </a:xfrm>
        </p:grpSpPr>
        <p:sp>
          <p:nvSpPr>
            <p:cNvPr id="80" name="Shape 159" descr="Bogen 22">
              <a:extLst>
                <a:ext uri="{FF2B5EF4-FFF2-40B4-BE49-F238E27FC236}">
                  <a16:creationId xmlns:a16="http://schemas.microsoft.com/office/drawing/2014/main" xmlns="" id="{21C03BAE-F420-E047-9432-AC79FA0D3F42}"/>
                </a:ext>
              </a:extLst>
            </p:cNvPr>
            <p:cNvSpPr/>
            <p:nvPr/>
          </p:nvSpPr>
          <p:spPr>
            <a:xfrm rot="19542695">
              <a:off x="1257539" y="510928"/>
              <a:ext cx="2683854" cy="2820196"/>
            </a:xfrm>
            <a:custGeom>
              <a:avLst/>
              <a:gdLst/>
              <a:ahLst/>
              <a:cxnLst>
                <a:cxn ang="0">
                  <a:pos x="wd2" y="hd2"/>
                </a:cxn>
                <a:cxn ang="5400000">
                  <a:pos x="wd2" y="hd2"/>
                </a:cxn>
                <a:cxn ang="10800000">
                  <a:pos x="wd2" y="hd2"/>
                </a:cxn>
                <a:cxn ang="16200000">
                  <a:pos x="wd2" y="hd2"/>
                </a:cxn>
              </a:cxnLst>
              <a:rect l="0" t="0" r="r" b="b"/>
              <a:pathLst>
                <a:path w="21221" h="21239" extrusionOk="0">
                  <a:moveTo>
                    <a:pt x="10431" y="21239"/>
                  </a:moveTo>
                  <a:cubicBezTo>
                    <a:pt x="4280" y="20855"/>
                    <a:pt x="-379" y="15794"/>
                    <a:pt x="24" y="9936"/>
                  </a:cubicBezTo>
                  <a:cubicBezTo>
                    <a:pt x="428" y="4077"/>
                    <a:pt x="5741" y="-361"/>
                    <a:pt x="11892" y="23"/>
                  </a:cubicBezTo>
                  <a:cubicBezTo>
                    <a:pt x="15911" y="274"/>
                    <a:pt x="19476" y="2568"/>
                    <a:pt x="21221" y="6025"/>
                  </a:cubicBezTo>
                </a:path>
              </a:pathLst>
            </a:custGeom>
            <a:noFill/>
            <a:ln w="63500" cap="flat">
              <a:solidFill>
                <a:srgbClr val="38D4D6"/>
              </a:solidFill>
              <a:prstDash val="solid"/>
              <a:round/>
            </a:ln>
            <a:effectLst/>
          </p:spPr>
          <p:txBody>
            <a:bodyPr wrap="square" lIns="22860" tIns="22860" rIns="22860" bIns="22860" numCol="1" anchor="ctr">
              <a:noAutofit/>
            </a:bodyPr>
            <a:lstStyle/>
            <a:p>
              <a:pPr algn="ctr">
                <a:defRPr sz="100"/>
              </a:pPr>
              <a:endParaRPr sz="100" dirty="0"/>
            </a:p>
          </p:txBody>
        </p:sp>
        <p:sp>
          <p:nvSpPr>
            <p:cNvPr id="81" name="Shape 161" descr="Textfeld 25">
              <a:extLst>
                <a:ext uri="{FF2B5EF4-FFF2-40B4-BE49-F238E27FC236}">
                  <a16:creationId xmlns:a16="http://schemas.microsoft.com/office/drawing/2014/main" xmlns="" id="{85F1C650-2247-DE4B-B53B-524CF3CA673E}"/>
                </a:ext>
              </a:extLst>
            </p:cNvPr>
            <p:cNvSpPr/>
            <p:nvPr/>
          </p:nvSpPr>
          <p:spPr>
            <a:xfrm>
              <a:off x="939242" y="252757"/>
              <a:ext cx="711988" cy="5972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dirty="0">
                  <a:solidFill>
                    <a:schemeClr val="bg1"/>
                  </a:solidFill>
                </a:rPr>
                <a:t>01</a:t>
              </a:r>
            </a:p>
          </p:txBody>
        </p:sp>
      </p:grpSp>
      <p:sp>
        <p:nvSpPr>
          <p:cNvPr id="83" name="Text Placeholder 77">
            <a:extLst>
              <a:ext uri="{FF2B5EF4-FFF2-40B4-BE49-F238E27FC236}">
                <a16:creationId xmlns:a16="http://schemas.microsoft.com/office/drawing/2014/main" xmlns="" id="{6B97205C-BFD1-6242-9274-825F963EC10E}"/>
              </a:ext>
            </a:extLst>
          </p:cNvPr>
          <p:cNvSpPr>
            <a:spLocks noGrp="1"/>
          </p:cNvSpPr>
          <p:nvPr>
            <p:ph type="body" sz="quarter" idx="13" hasCustomPrompt="1"/>
          </p:nvPr>
        </p:nvSpPr>
        <p:spPr>
          <a:xfrm>
            <a:off x="3467919" y="2816324"/>
            <a:ext cx="2278653" cy="1053385"/>
          </a:xfrm>
        </p:spPr>
        <p:txBody>
          <a:bodyPr/>
          <a:lstStyle>
            <a:lvl1pPr marL="0" indent="0">
              <a:buNone/>
              <a:defRPr sz="1700" b="1" i="0">
                <a:solidFill>
                  <a:schemeClr val="bg1"/>
                </a:solidFill>
                <a:latin typeface="Century Gothic" panose="020B0502020202020204" pitchFamily="34" charset="0"/>
              </a:defRPr>
            </a:lvl1pPr>
            <a:lvl2pPr>
              <a:defRPr sz="1700" b="1" i="0">
                <a:solidFill>
                  <a:srgbClr val="25233F"/>
                </a:solidFill>
                <a:latin typeface="Century Gothic" panose="020B0502020202020204" pitchFamily="34" charset="0"/>
              </a:defRPr>
            </a:lvl2pPr>
            <a:lvl3pPr>
              <a:defRPr sz="1700" b="1" i="0">
                <a:solidFill>
                  <a:srgbClr val="25233F"/>
                </a:solidFill>
                <a:latin typeface="Century Gothic" panose="020B0502020202020204" pitchFamily="34" charset="0"/>
              </a:defRPr>
            </a:lvl3pPr>
            <a:lvl4pPr>
              <a:defRPr sz="1700" b="1" i="0">
                <a:solidFill>
                  <a:srgbClr val="25233F"/>
                </a:solidFill>
                <a:latin typeface="Century Gothic" panose="020B0502020202020204" pitchFamily="34" charset="0"/>
              </a:defRPr>
            </a:lvl4pPr>
            <a:lvl5pPr>
              <a:defRPr sz="1700" b="1" i="0">
                <a:solidFill>
                  <a:srgbClr val="25233F"/>
                </a:solidFill>
                <a:latin typeface="Century Gothic" panose="020B0502020202020204" pitchFamily="34" charset="0"/>
              </a:defRPr>
            </a:lvl5pPr>
          </a:lstStyle>
          <a:p>
            <a:pPr lvl="0"/>
            <a:r>
              <a:rPr lang="en-US" dirty="0"/>
              <a:t>Insert - learning outcomes</a:t>
            </a:r>
          </a:p>
        </p:txBody>
      </p:sp>
      <p:sp>
        <p:nvSpPr>
          <p:cNvPr id="84" name="Text Placeholder 77">
            <a:extLst>
              <a:ext uri="{FF2B5EF4-FFF2-40B4-BE49-F238E27FC236}">
                <a16:creationId xmlns:a16="http://schemas.microsoft.com/office/drawing/2014/main" xmlns="" id="{621D2D71-8A09-5C48-B5CB-DEAE23D26E22}"/>
              </a:ext>
            </a:extLst>
          </p:cNvPr>
          <p:cNvSpPr>
            <a:spLocks noGrp="1"/>
          </p:cNvSpPr>
          <p:nvPr>
            <p:ph type="body" sz="quarter" idx="14" hasCustomPrompt="1"/>
          </p:nvPr>
        </p:nvSpPr>
        <p:spPr>
          <a:xfrm>
            <a:off x="748615" y="4861331"/>
            <a:ext cx="2278653" cy="1053385"/>
          </a:xfrm>
        </p:spPr>
        <p:txBody>
          <a:bodyPr/>
          <a:lstStyle>
            <a:lvl1pPr marL="0" indent="0">
              <a:buNone/>
              <a:defRPr sz="1700" b="1" i="0">
                <a:solidFill>
                  <a:schemeClr val="bg1"/>
                </a:solidFill>
                <a:latin typeface="Century Gothic" panose="020B0502020202020204" pitchFamily="34" charset="0"/>
              </a:defRPr>
            </a:lvl1pPr>
            <a:lvl2pPr>
              <a:defRPr sz="1700" b="1" i="0">
                <a:solidFill>
                  <a:srgbClr val="25233F"/>
                </a:solidFill>
                <a:latin typeface="Century Gothic" panose="020B0502020202020204" pitchFamily="34" charset="0"/>
              </a:defRPr>
            </a:lvl2pPr>
            <a:lvl3pPr>
              <a:defRPr sz="1700" b="1" i="0">
                <a:solidFill>
                  <a:srgbClr val="25233F"/>
                </a:solidFill>
                <a:latin typeface="Century Gothic" panose="020B0502020202020204" pitchFamily="34" charset="0"/>
              </a:defRPr>
            </a:lvl3pPr>
            <a:lvl4pPr>
              <a:defRPr sz="1700" b="1" i="0">
                <a:solidFill>
                  <a:srgbClr val="25233F"/>
                </a:solidFill>
                <a:latin typeface="Century Gothic" panose="020B0502020202020204" pitchFamily="34" charset="0"/>
              </a:defRPr>
            </a:lvl4pPr>
            <a:lvl5pPr>
              <a:defRPr sz="1700" b="1" i="0">
                <a:solidFill>
                  <a:srgbClr val="25233F"/>
                </a:solidFill>
                <a:latin typeface="Century Gothic" panose="020B0502020202020204" pitchFamily="34" charset="0"/>
              </a:defRPr>
            </a:lvl5pPr>
          </a:lstStyle>
          <a:p>
            <a:pPr lvl="0"/>
            <a:r>
              <a:rPr lang="en-US" dirty="0"/>
              <a:t>Insert - learning outcomes</a:t>
            </a:r>
          </a:p>
        </p:txBody>
      </p:sp>
      <p:sp>
        <p:nvSpPr>
          <p:cNvPr id="85" name="Text Placeholder 77">
            <a:extLst>
              <a:ext uri="{FF2B5EF4-FFF2-40B4-BE49-F238E27FC236}">
                <a16:creationId xmlns:a16="http://schemas.microsoft.com/office/drawing/2014/main" xmlns="" id="{7264281C-9317-164E-92FC-CB2D2D7EDFC0}"/>
              </a:ext>
            </a:extLst>
          </p:cNvPr>
          <p:cNvSpPr>
            <a:spLocks noGrp="1"/>
          </p:cNvSpPr>
          <p:nvPr>
            <p:ph type="body" sz="quarter" idx="15" hasCustomPrompt="1"/>
          </p:nvPr>
        </p:nvSpPr>
        <p:spPr>
          <a:xfrm>
            <a:off x="3455297" y="4861330"/>
            <a:ext cx="2278653" cy="1053385"/>
          </a:xfrm>
        </p:spPr>
        <p:txBody>
          <a:bodyPr/>
          <a:lstStyle>
            <a:lvl1pPr marL="0" indent="0">
              <a:buNone/>
              <a:defRPr sz="1700" b="1" i="0">
                <a:solidFill>
                  <a:schemeClr val="bg1"/>
                </a:solidFill>
                <a:latin typeface="Century Gothic" panose="020B0502020202020204" pitchFamily="34" charset="0"/>
              </a:defRPr>
            </a:lvl1pPr>
            <a:lvl2pPr>
              <a:defRPr sz="1700" b="1" i="0">
                <a:solidFill>
                  <a:srgbClr val="25233F"/>
                </a:solidFill>
                <a:latin typeface="Century Gothic" panose="020B0502020202020204" pitchFamily="34" charset="0"/>
              </a:defRPr>
            </a:lvl2pPr>
            <a:lvl3pPr>
              <a:defRPr sz="1700" b="1" i="0">
                <a:solidFill>
                  <a:srgbClr val="25233F"/>
                </a:solidFill>
                <a:latin typeface="Century Gothic" panose="020B0502020202020204" pitchFamily="34" charset="0"/>
              </a:defRPr>
            </a:lvl3pPr>
            <a:lvl4pPr>
              <a:defRPr sz="1700" b="1" i="0">
                <a:solidFill>
                  <a:srgbClr val="25233F"/>
                </a:solidFill>
                <a:latin typeface="Century Gothic" panose="020B0502020202020204" pitchFamily="34" charset="0"/>
              </a:defRPr>
            </a:lvl4pPr>
            <a:lvl5pPr>
              <a:defRPr sz="1700" b="1" i="0">
                <a:solidFill>
                  <a:srgbClr val="25233F"/>
                </a:solidFill>
                <a:latin typeface="Century Gothic" panose="020B0502020202020204" pitchFamily="34" charset="0"/>
              </a:defRPr>
            </a:lvl5pPr>
          </a:lstStyle>
          <a:p>
            <a:pPr lvl="0"/>
            <a:r>
              <a:rPr lang="en-US" dirty="0"/>
              <a:t>Insert - learning outcomes</a:t>
            </a:r>
          </a:p>
        </p:txBody>
      </p:sp>
      <p:sp>
        <p:nvSpPr>
          <p:cNvPr id="86" name="Text Placeholder 77">
            <a:extLst>
              <a:ext uri="{FF2B5EF4-FFF2-40B4-BE49-F238E27FC236}">
                <a16:creationId xmlns:a16="http://schemas.microsoft.com/office/drawing/2014/main" xmlns="" id="{5038E63C-59E0-A243-81CE-B8AD04D28CE2}"/>
              </a:ext>
            </a:extLst>
          </p:cNvPr>
          <p:cNvSpPr>
            <a:spLocks noGrp="1"/>
          </p:cNvSpPr>
          <p:nvPr>
            <p:ph type="body" sz="quarter" idx="16" hasCustomPrompt="1"/>
          </p:nvPr>
        </p:nvSpPr>
        <p:spPr>
          <a:xfrm>
            <a:off x="6159733" y="4861329"/>
            <a:ext cx="2278653" cy="1053385"/>
          </a:xfrm>
        </p:spPr>
        <p:txBody>
          <a:bodyPr/>
          <a:lstStyle>
            <a:lvl1pPr marL="0" indent="0">
              <a:buNone/>
              <a:defRPr sz="1700" b="1" i="0">
                <a:solidFill>
                  <a:schemeClr val="bg1"/>
                </a:solidFill>
                <a:latin typeface="Century Gothic" panose="020B0502020202020204" pitchFamily="34" charset="0"/>
              </a:defRPr>
            </a:lvl1pPr>
            <a:lvl2pPr>
              <a:defRPr sz="1700" b="1" i="0">
                <a:solidFill>
                  <a:srgbClr val="25233F"/>
                </a:solidFill>
                <a:latin typeface="Century Gothic" panose="020B0502020202020204" pitchFamily="34" charset="0"/>
              </a:defRPr>
            </a:lvl2pPr>
            <a:lvl3pPr>
              <a:defRPr sz="1700" b="1" i="0">
                <a:solidFill>
                  <a:srgbClr val="25233F"/>
                </a:solidFill>
                <a:latin typeface="Century Gothic" panose="020B0502020202020204" pitchFamily="34" charset="0"/>
              </a:defRPr>
            </a:lvl3pPr>
            <a:lvl4pPr>
              <a:defRPr sz="1700" b="1" i="0">
                <a:solidFill>
                  <a:srgbClr val="25233F"/>
                </a:solidFill>
                <a:latin typeface="Century Gothic" panose="020B0502020202020204" pitchFamily="34" charset="0"/>
              </a:defRPr>
            </a:lvl4pPr>
            <a:lvl5pPr>
              <a:defRPr sz="1700" b="1" i="0">
                <a:solidFill>
                  <a:srgbClr val="25233F"/>
                </a:solidFill>
                <a:latin typeface="Century Gothic" panose="020B0502020202020204" pitchFamily="34" charset="0"/>
              </a:defRPr>
            </a:lvl5pPr>
          </a:lstStyle>
          <a:p>
            <a:pPr lvl="0"/>
            <a:r>
              <a:rPr lang="en-US" dirty="0"/>
              <a:t>Insert - learning outcomes</a:t>
            </a:r>
          </a:p>
        </p:txBody>
      </p:sp>
      <p:sp>
        <p:nvSpPr>
          <p:cNvPr id="87" name="Text Placeholder 77">
            <a:extLst>
              <a:ext uri="{FF2B5EF4-FFF2-40B4-BE49-F238E27FC236}">
                <a16:creationId xmlns:a16="http://schemas.microsoft.com/office/drawing/2014/main" xmlns="" id="{295AD10F-D7CC-FF41-B381-AE628F8D15CA}"/>
              </a:ext>
            </a:extLst>
          </p:cNvPr>
          <p:cNvSpPr>
            <a:spLocks noGrp="1"/>
          </p:cNvSpPr>
          <p:nvPr>
            <p:ph type="body" sz="quarter" idx="17" hasCustomPrompt="1"/>
          </p:nvPr>
        </p:nvSpPr>
        <p:spPr>
          <a:xfrm>
            <a:off x="6163739" y="2820461"/>
            <a:ext cx="2278653" cy="1053385"/>
          </a:xfrm>
        </p:spPr>
        <p:txBody>
          <a:bodyPr/>
          <a:lstStyle>
            <a:lvl1pPr marL="0" indent="0">
              <a:buNone/>
              <a:defRPr sz="1700" b="1" i="0">
                <a:solidFill>
                  <a:schemeClr val="bg1"/>
                </a:solidFill>
                <a:latin typeface="Century Gothic" panose="020B0502020202020204" pitchFamily="34" charset="0"/>
              </a:defRPr>
            </a:lvl1pPr>
            <a:lvl2pPr>
              <a:defRPr sz="1700" b="1" i="0">
                <a:solidFill>
                  <a:srgbClr val="25233F"/>
                </a:solidFill>
                <a:latin typeface="Century Gothic" panose="020B0502020202020204" pitchFamily="34" charset="0"/>
              </a:defRPr>
            </a:lvl2pPr>
            <a:lvl3pPr>
              <a:defRPr sz="1700" b="1" i="0">
                <a:solidFill>
                  <a:srgbClr val="25233F"/>
                </a:solidFill>
                <a:latin typeface="Century Gothic" panose="020B0502020202020204" pitchFamily="34" charset="0"/>
              </a:defRPr>
            </a:lvl3pPr>
            <a:lvl4pPr>
              <a:defRPr sz="1700" b="1" i="0">
                <a:solidFill>
                  <a:srgbClr val="25233F"/>
                </a:solidFill>
                <a:latin typeface="Century Gothic" panose="020B0502020202020204" pitchFamily="34" charset="0"/>
              </a:defRPr>
            </a:lvl4pPr>
            <a:lvl5pPr>
              <a:defRPr sz="1700" b="1" i="0">
                <a:solidFill>
                  <a:srgbClr val="25233F"/>
                </a:solidFill>
                <a:latin typeface="Century Gothic" panose="020B0502020202020204" pitchFamily="34" charset="0"/>
              </a:defRPr>
            </a:lvl5pPr>
          </a:lstStyle>
          <a:p>
            <a:pPr lvl="0"/>
            <a:r>
              <a:rPr lang="en-US" dirty="0"/>
              <a:t>Insert - learning outcomes</a:t>
            </a:r>
          </a:p>
        </p:txBody>
      </p:sp>
      <p:sp>
        <p:nvSpPr>
          <p:cNvPr id="88" name="Text Placeholder 12">
            <a:extLst>
              <a:ext uri="{FF2B5EF4-FFF2-40B4-BE49-F238E27FC236}">
                <a16:creationId xmlns:a16="http://schemas.microsoft.com/office/drawing/2014/main" xmlns="" id="{29E6576E-E7CC-9041-93C6-476A8EDA5EB1}"/>
              </a:ext>
            </a:extLst>
          </p:cNvPr>
          <p:cNvSpPr>
            <a:spLocks noGrp="1"/>
          </p:cNvSpPr>
          <p:nvPr>
            <p:ph type="body" sz="quarter" idx="18" hasCustomPrompt="1"/>
          </p:nvPr>
        </p:nvSpPr>
        <p:spPr>
          <a:xfrm>
            <a:off x="4572000" y="1274915"/>
            <a:ext cx="4080793" cy="1287207"/>
          </a:xfrm>
        </p:spPr>
        <p:txBody>
          <a:bodyPr/>
          <a:lstStyle>
            <a:lvl1pPr marL="0" indent="0">
              <a:buNone/>
              <a:defRPr sz="3400" b="1" i="0">
                <a:solidFill>
                  <a:schemeClr val="bg1"/>
                </a:solidFill>
                <a:latin typeface="Century Gothic" panose="020B0502020202020204" pitchFamily="34" charset="0"/>
              </a:defRPr>
            </a:lvl1pPr>
          </a:lstStyle>
          <a:p>
            <a:pPr lvl="0"/>
            <a:r>
              <a:rPr lang="en-US" dirty="0"/>
              <a:t>Insert - title</a:t>
            </a:r>
          </a:p>
        </p:txBody>
      </p:sp>
    </p:spTree>
    <p:extLst>
      <p:ext uri="{BB962C8B-B14F-4D97-AF65-F5344CB8AC3E}">
        <p14:creationId xmlns:p14="http://schemas.microsoft.com/office/powerpoint/2010/main" val="47915443"/>
      </p:ext>
    </p:extLst>
  </p:cSld>
  <p:clrMapOvr>
    <a:masterClrMapping/>
  </p:clrMapOvr>
  <p:transition spd="med"/>
  <p:extLst>
    <p:ext uri="{DCECCB84-F9BA-43D5-87BE-67443E8EF086}">
      <p15:sldGuideLst xmlns:p15="http://schemas.microsoft.com/office/powerpoint/2012/main" xmlns="">
        <p15:guide id="2" pos="249">
          <p15:clr>
            <a:srgbClr val="FFFFFF"/>
          </p15:clr>
        </p15:guide>
        <p15:guide id="3" pos="5511">
          <p15:clr>
            <a:srgbClr val="FFFFFF"/>
          </p15:clr>
        </p15:guide>
        <p15:guide id="7" orient="horz" pos="4201">
          <p15:clr>
            <a:srgbClr val="FFFFFF"/>
          </p15:clr>
        </p15:guide>
        <p15:guide id="10" orient="horz" pos="686" userDrawn="1">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objectives 1">
    <p:spTree>
      <p:nvGrpSpPr>
        <p:cNvPr id="1" name=""/>
        <p:cNvGrpSpPr/>
        <p:nvPr/>
      </p:nvGrpSpPr>
      <p:grpSpPr>
        <a:xfrm>
          <a:off x="0" y="0"/>
          <a:ext cx="0" cy="0"/>
          <a:chOff x="0" y="0"/>
          <a:chExt cx="0" cy="0"/>
        </a:xfrm>
      </p:grpSpPr>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xmlns=""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xmlns="" id="{98477B80-07B4-E044-9FB6-FD6587A4E2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1309" y="361950"/>
            <a:ext cx="1104891" cy="380771"/>
          </a:xfrm>
          <a:prstGeom prst="rect">
            <a:avLst/>
          </a:prstGeom>
        </p:spPr>
      </p:pic>
      <p:sp>
        <p:nvSpPr>
          <p:cNvPr id="7" name="Text Placeholder 6">
            <a:extLst>
              <a:ext uri="{FF2B5EF4-FFF2-40B4-BE49-F238E27FC236}">
                <a16:creationId xmlns:a16="http://schemas.microsoft.com/office/drawing/2014/main" xmlns="" id="{606D3A9E-396E-8844-92FE-17440105DCD6}"/>
              </a:ext>
            </a:extLst>
          </p:cNvPr>
          <p:cNvSpPr>
            <a:spLocks noGrp="1"/>
          </p:cNvSpPr>
          <p:nvPr>
            <p:ph type="body" sz="quarter" idx="11" hasCustomPrompt="1"/>
          </p:nvPr>
        </p:nvSpPr>
        <p:spPr>
          <a:xfrm>
            <a:off x="364153" y="2149371"/>
            <a:ext cx="8286848" cy="2281237"/>
          </a:xfrm>
        </p:spPr>
        <p:txBody>
          <a:bodyPr/>
          <a:lstStyle>
            <a:lvl1pPr marL="342900" indent="-342900">
              <a:lnSpc>
                <a:spcPct val="120000"/>
              </a:lnSpc>
              <a:buFont typeface="+mj-lt"/>
              <a:buAutoNum type="arabicPeriod"/>
              <a:defRPr sz="2000" b="0" i="0">
                <a:solidFill>
                  <a:schemeClr val="bg1"/>
                </a:solidFill>
                <a:latin typeface="Century Gothic" panose="020B0502020202020204" pitchFamily="34" charset="0"/>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Todays learning, point number 1</a:t>
            </a:r>
          </a:p>
          <a:p>
            <a:pPr lvl="0"/>
            <a:r>
              <a:rPr lang="en-US" dirty="0"/>
              <a:t>Todays learning, point number 2</a:t>
            </a:r>
          </a:p>
          <a:p>
            <a:pPr lvl="0"/>
            <a:r>
              <a:rPr lang="en-US" dirty="0"/>
              <a:t>Todays learning, point number 3</a:t>
            </a:r>
          </a:p>
          <a:p>
            <a:pPr lvl="0"/>
            <a:r>
              <a:rPr lang="en-US" dirty="0"/>
              <a:t>Todays learning, point number 4</a:t>
            </a:r>
          </a:p>
          <a:p>
            <a:pPr lvl="0"/>
            <a:r>
              <a:rPr lang="en-US" dirty="0"/>
              <a:t>Todays learning, point number 5</a:t>
            </a:r>
          </a:p>
        </p:txBody>
      </p:sp>
      <p:sp>
        <p:nvSpPr>
          <p:cNvPr id="3" name="TextBox 2">
            <a:extLst>
              <a:ext uri="{FF2B5EF4-FFF2-40B4-BE49-F238E27FC236}">
                <a16:creationId xmlns:a16="http://schemas.microsoft.com/office/drawing/2014/main" xmlns="" id="{C8B6831A-8E28-9B47-8661-BD7402B4E20A}"/>
              </a:ext>
            </a:extLst>
          </p:cNvPr>
          <p:cNvSpPr txBox="1"/>
          <p:nvPr userDrawn="1"/>
        </p:nvSpPr>
        <p:spPr>
          <a:xfrm>
            <a:off x="329783" y="934433"/>
            <a:ext cx="5299023" cy="615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400" b="1" i="0" u="none" strike="noStrike" cap="none" spc="0" normalizeH="0" baseline="0" dirty="0">
                <a:ln>
                  <a:noFill/>
                </a:ln>
                <a:solidFill>
                  <a:schemeClr val="bg1"/>
                </a:solidFill>
                <a:effectLst/>
                <a:uFillTx/>
                <a:latin typeface="Century Gothic" panose="020B0502020202020204" pitchFamily="34" charset="0"/>
                <a:ea typeface="+mj-ea"/>
                <a:cs typeface="+mj-cs"/>
                <a:sym typeface="Calibri"/>
              </a:rPr>
              <a:t>Learning objectives</a:t>
            </a:r>
          </a:p>
        </p:txBody>
      </p:sp>
    </p:spTree>
    <p:extLst>
      <p:ext uri="{BB962C8B-B14F-4D97-AF65-F5344CB8AC3E}">
        <p14:creationId xmlns:p14="http://schemas.microsoft.com/office/powerpoint/2010/main" val="2373093239"/>
      </p:ext>
    </p:extLst>
  </p:cSld>
  <p:clrMapOvr>
    <a:masterClrMapping/>
  </p:clrMapOvr>
  <p:transition spd="med"/>
  <p:extLst>
    <p:ext uri="{DCECCB84-F9BA-43D5-87BE-67443E8EF086}">
      <p15:sldGuideLst xmlns:p15="http://schemas.microsoft.com/office/powerpoint/2012/main" xmlns="">
        <p15:guide id="2" pos="249">
          <p15:clr>
            <a:srgbClr val="FFFFFF"/>
          </p15:clr>
        </p15:guide>
        <p15:guide id="3" pos="5511">
          <p15:clr>
            <a:srgbClr val="FFFFFF"/>
          </p15:clr>
        </p15:guide>
        <p15:guide id="7" orient="horz" pos="4201">
          <p15:clr>
            <a:srgbClr val="FFFFFF"/>
          </p15:clr>
        </p15:guide>
        <p15:guide id="10" orient="horz" pos="686" userDrawn="1">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sson brief 1">
    <p:bg>
      <p:bgPr>
        <a:solidFill>
          <a:srgbClr val="091932"/>
        </a:solidFill>
        <a:effectLst/>
      </p:bgPr>
    </p:bg>
    <p:spTree>
      <p:nvGrpSpPr>
        <p:cNvPr id="1" name=""/>
        <p:cNvGrpSpPr/>
        <p:nvPr/>
      </p:nvGrpSpPr>
      <p:grpSpPr>
        <a:xfrm>
          <a:off x="0" y="0"/>
          <a:ext cx="0" cy="0"/>
          <a:chOff x="0" y="0"/>
          <a:chExt cx="0" cy="0"/>
        </a:xfrm>
      </p:grpSpPr>
      <p:sp>
        <p:nvSpPr>
          <p:cNvPr id="28" name="Shape 28"/>
          <p:cNvSpPr/>
          <p:nvPr/>
        </p:nvSpPr>
        <p:spPr>
          <a:xfrm flipV="1">
            <a:off x="395289" y="873125"/>
            <a:ext cx="8360046" cy="0"/>
          </a:xfrm>
          <a:prstGeom prst="line">
            <a:avLst/>
          </a:prstGeom>
          <a:ln w="12700">
            <a:solidFill>
              <a:srgbClr val="FFFFFF"/>
            </a:solidFill>
            <a:miter/>
          </a:ln>
        </p:spPr>
        <p:txBody>
          <a:bodyPr lIns="22860" rIns="22860"/>
          <a:lstStyle/>
          <a:p>
            <a:endParaRPr sz="450"/>
          </a:p>
        </p:txBody>
      </p:sp>
      <p:sp>
        <p:nvSpPr>
          <p:cNvPr id="30" name="Shape 30"/>
          <p:cNvSpPr>
            <a:spLocks noGrp="1"/>
          </p:cNvSpPr>
          <p:nvPr>
            <p:ph type="sldNum" sz="quarter" idx="2"/>
          </p:nvPr>
        </p:nvSpPr>
        <p:spPr>
          <a:xfrm>
            <a:off x="8526557" y="6477334"/>
            <a:ext cx="182099" cy="184666"/>
          </a:xfrm>
          <a:prstGeom prst="rect">
            <a:avLst/>
          </a:prstGeom>
        </p:spPr>
        <p:txBody>
          <a:bodyPr/>
          <a:lstStyle/>
          <a:p>
            <a:fld id="{86CB4B4D-7CA3-9044-876B-883B54F8677D}" type="slidenum">
              <a:t>‹#›</a:t>
            </a:fld>
            <a:endParaRPr/>
          </a:p>
        </p:txBody>
      </p:sp>
      <p:pic>
        <p:nvPicPr>
          <p:cNvPr id="3" name="Picture 2">
            <a:extLst>
              <a:ext uri="{FF2B5EF4-FFF2-40B4-BE49-F238E27FC236}">
                <a16:creationId xmlns:a16="http://schemas.microsoft.com/office/drawing/2014/main" xmlns="" id="{B074F560-9965-FD44-8392-56ACD2F813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506" y="360916"/>
            <a:ext cx="1108359" cy="381966"/>
          </a:xfrm>
          <a:prstGeom prst="rect">
            <a:avLst/>
          </a:prstGeom>
        </p:spPr>
      </p:pic>
      <p:pic>
        <p:nvPicPr>
          <p:cNvPr id="14" name="Picture 13">
            <a:extLst>
              <a:ext uri="{FF2B5EF4-FFF2-40B4-BE49-F238E27FC236}">
                <a16:creationId xmlns:a16="http://schemas.microsoft.com/office/drawing/2014/main" xmlns="" id="{98600020-B932-844C-830C-6D548E8C8C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73369" y="360916"/>
            <a:ext cx="381966" cy="381966"/>
          </a:xfrm>
          <a:prstGeom prst="rect">
            <a:avLst/>
          </a:prstGeom>
        </p:spPr>
      </p:pic>
      <p:sp>
        <p:nvSpPr>
          <p:cNvPr id="15" name="Title 14">
            <a:extLst>
              <a:ext uri="{FF2B5EF4-FFF2-40B4-BE49-F238E27FC236}">
                <a16:creationId xmlns:a16="http://schemas.microsoft.com/office/drawing/2014/main" xmlns="" id="{F045F05D-9884-E742-8B6C-7E2A4C30294D}"/>
              </a:ext>
            </a:extLst>
          </p:cNvPr>
          <p:cNvSpPr>
            <a:spLocks noGrp="1"/>
          </p:cNvSpPr>
          <p:nvPr>
            <p:ph type="title"/>
          </p:nvPr>
        </p:nvSpPr>
        <p:spPr>
          <a:xfrm>
            <a:off x="4572000" y="438820"/>
            <a:ext cx="3708400" cy="241880"/>
          </a:xfrm>
        </p:spPr>
        <p:txBody>
          <a:bodyPr/>
          <a:lstStyle>
            <a:lvl1pPr algn="r">
              <a:defRPr sz="1000" b="1" i="0">
                <a:solidFill>
                  <a:srgbClr val="FFFFFF"/>
                </a:solidFill>
                <a:latin typeface="Century Gothic" panose="020B0502020202020204" pitchFamily="34" charset="0"/>
              </a:defRPr>
            </a:lvl1pPr>
          </a:lstStyle>
          <a:p>
            <a:r>
              <a:rPr lang="en-US" dirty="0"/>
              <a:t>Click to edit Master title style</a:t>
            </a:r>
          </a:p>
        </p:txBody>
      </p:sp>
      <p:sp>
        <p:nvSpPr>
          <p:cNvPr id="6" name="Text Placeholder 5">
            <a:extLst>
              <a:ext uri="{FF2B5EF4-FFF2-40B4-BE49-F238E27FC236}">
                <a16:creationId xmlns:a16="http://schemas.microsoft.com/office/drawing/2014/main" xmlns="" id="{E9C08E28-4FBA-A447-BB6A-0B434A31EC46}"/>
              </a:ext>
            </a:extLst>
          </p:cNvPr>
          <p:cNvSpPr>
            <a:spLocks noGrp="1"/>
          </p:cNvSpPr>
          <p:nvPr>
            <p:ph type="body" sz="quarter" idx="11" hasCustomPrompt="1"/>
          </p:nvPr>
        </p:nvSpPr>
        <p:spPr>
          <a:xfrm>
            <a:off x="4572000" y="1823659"/>
            <a:ext cx="4183063" cy="3613150"/>
          </a:xfrm>
        </p:spPr>
        <p:txBody>
          <a:bodyPr/>
          <a:lstStyle>
            <a:lvl1pPr marL="0" indent="0">
              <a:lnSpc>
                <a:spcPct val="120000"/>
              </a:lnSpc>
              <a:buNone/>
              <a:defRPr sz="2000" b="0" i="0">
                <a:solidFill>
                  <a:schemeClr val="tx1"/>
                </a:solidFill>
                <a:latin typeface="Century Gothic" panose="020B0502020202020204" pitchFamily="34" charset="0"/>
              </a:defRPr>
            </a:lvl1pPr>
          </a:lstStyle>
          <a:p>
            <a:pPr lvl="0"/>
            <a:r>
              <a:rPr lang="en-US" dirty="0"/>
              <a:t>Insert - body</a:t>
            </a:r>
          </a:p>
        </p:txBody>
      </p:sp>
      <p:sp>
        <p:nvSpPr>
          <p:cNvPr id="19" name="Text Placeholder 18">
            <a:extLst>
              <a:ext uri="{FF2B5EF4-FFF2-40B4-BE49-F238E27FC236}">
                <a16:creationId xmlns:a16="http://schemas.microsoft.com/office/drawing/2014/main" xmlns="" id="{6735A2E2-D566-E842-BAF4-702880C789B7}"/>
              </a:ext>
            </a:extLst>
          </p:cNvPr>
          <p:cNvSpPr>
            <a:spLocks noGrp="1"/>
          </p:cNvSpPr>
          <p:nvPr>
            <p:ph type="body" sz="quarter" idx="12" hasCustomPrompt="1"/>
          </p:nvPr>
        </p:nvSpPr>
        <p:spPr>
          <a:xfrm>
            <a:off x="1420409" y="5156433"/>
            <a:ext cx="2138363" cy="303212"/>
          </a:xfrm>
        </p:spPr>
        <p:txBody>
          <a:bodyPr/>
          <a:lstStyle>
            <a:lvl1pPr marL="0" indent="0" algn="ctr">
              <a:buNone/>
              <a:defRPr sz="2000" b="1" i="0">
                <a:solidFill>
                  <a:schemeClr val="accent2"/>
                </a:solidFill>
                <a:latin typeface="Century Gothic" panose="020B0502020202020204" pitchFamily="34" charset="0"/>
              </a:defRPr>
            </a:lvl1pPr>
          </a:lstStyle>
          <a:p>
            <a:pPr lvl="0"/>
            <a:r>
              <a:rPr lang="en-US" dirty="0"/>
              <a:t>Insert - text</a:t>
            </a:r>
          </a:p>
        </p:txBody>
      </p:sp>
      <p:sp>
        <p:nvSpPr>
          <p:cNvPr id="24" name="Oval 23">
            <a:extLst>
              <a:ext uri="{FF2B5EF4-FFF2-40B4-BE49-F238E27FC236}">
                <a16:creationId xmlns:a16="http://schemas.microsoft.com/office/drawing/2014/main" xmlns="" id="{5395F891-9C10-974B-B620-09FB3ED1C352}"/>
              </a:ext>
            </a:extLst>
          </p:cNvPr>
          <p:cNvSpPr/>
          <p:nvPr userDrawn="1"/>
        </p:nvSpPr>
        <p:spPr>
          <a:xfrm>
            <a:off x="876784" y="1823659"/>
            <a:ext cx="3234800" cy="3234800"/>
          </a:xfrm>
          <a:prstGeom prst="ellipse">
            <a:avLst/>
          </a:prstGeom>
          <a:solidFill>
            <a:schemeClr val="tx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11" name="Text Placeholder 16">
            <a:extLst>
              <a:ext uri="{FF2B5EF4-FFF2-40B4-BE49-F238E27FC236}">
                <a16:creationId xmlns:a16="http://schemas.microsoft.com/office/drawing/2014/main" xmlns="" id="{72E5193C-2054-1F4C-A085-EC574A6B1F23}"/>
              </a:ext>
            </a:extLst>
          </p:cNvPr>
          <p:cNvSpPr>
            <a:spLocks noGrp="1"/>
          </p:cNvSpPr>
          <p:nvPr>
            <p:ph type="body" sz="quarter" idx="10" hasCustomPrompt="1"/>
          </p:nvPr>
        </p:nvSpPr>
        <p:spPr>
          <a:xfrm>
            <a:off x="364153" y="984518"/>
            <a:ext cx="7426832" cy="708897"/>
          </a:xfrm>
        </p:spPr>
        <p:txBody>
          <a:bodyPr/>
          <a:lstStyle>
            <a:lvl1pPr marL="0" indent="0">
              <a:buFontTx/>
              <a:buNone/>
              <a:defRPr sz="3400" b="1" i="0">
                <a:solidFill>
                  <a:schemeClr val="tx1"/>
                </a:solidFill>
                <a:latin typeface="Century Gothic" panose="020B0502020202020204" pitchFamily="34" charset="0"/>
              </a:defRPr>
            </a:lvl1pPr>
          </a:lstStyle>
          <a:p>
            <a:pPr lvl="0"/>
            <a:r>
              <a:rPr lang="en-US" dirty="0"/>
              <a:t>Insert - title</a:t>
            </a:r>
          </a:p>
        </p:txBody>
      </p:sp>
    </p:spTree>
    <p:extLst>
      <p:ext uri="{BB962C8B-B14F-4D97-AF65-F5344CB8AC3E}">
        <p14:creationId xmlns:p14="http://schemas.microsoft.com/office/powerpoint/2010/main" val="3539582803"/>
      </p:ext>
    </p:extLst>
  </p:cSld>
  <p:clrMapOvr>
    <a:masterClrMapping/>
  </p:clrMapOvr>
  <p:transition spd="med"/>
  <p:extLst>
    <p:ext uri="{DCECCB84-F9BA-43D5-87BE-67443E8EF086}">
      <p15:sldGuideLst xmlns:p15="http://schemas.microsoft.com/office/powerpoint/2012/main" xmlns="">
        <p15:guide id="3" pos="249">
          <p15:clr>
            <a:srgbClr val="FFFFFF"/>
          </p15:clr>
        </p15:guide>
        <p15:guide id="4" pos="5511">
          <p15:clr>
            <a:srgbClr val="FFFFFF"/>
          </p15:clr>
        </p15:guide>
        <p15:guide id="7" orient="horz" pos="4201">
          <p15:clr>
            <a:srgbClr val="FFFFFF"/>
          </p15:clr>
        </p15:guide>
        <p15:guide id="9" orient="horz" pos="686" userDrawn="1">
          <p15:clr>
            <a:srgbClr val="FFFFFF"/>
          </p15:clr>
        </p15:guide>
        <p15:guide id="10" pos="2880">
          <p15:clr>
            <a:srgbClr val="FFFFFF"/>
          </p15:clr>
        </p15:guide>
        <p15:guide id="11" pos="1565">
          <p15:clr>
            <a:srgbClr val="FFFFFF"/>
          </p15:clr>
        </p15:guide>
        <p15:guide id="12" pos="4195">
          <p15:clr>
            <a:srgbClr val="FFFF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page 1">
    <p:spTree>
      <p:nvGrpSpPr>
        <p:cNvPr id="1" name=""/>
        <p:cNvGrpSpPr/>
        <p:nvPr/>
      </p:nvGrpSpPr>
      <p:grpSpPr>
        <a:xfrm>
          <a:off x="0" y="0"/>
          <a:ext cx="0" cy="0"/>
          <a:chOff x="0" y="0"/>
          <a:chExt cx="0" cy="0"/>
        </a:xfrm>
      </p:grpSpPr>
      <p:sp>
        <p:nvSpPr>
          <p:cNvPr id="8" name="Shape 137">
            <a:extLst>
              <a:ext uri="{FF2B5EF4-FFF2-40B4-BE49-F238E27FC236}">
                <a16:creationId xmlns:a16="http://schemas.microsoft.com/office/drawing/2014/main" xmlns="" id="{3AE447CC-AC9D-3D45-8A65-2B6BD6F16228}"/>
              </a:ext>
            </a:extLst>
          </p:cNvPr>
          <p:cNvSpPr>
            <a:spLocks noChangeAspect="1"/>
          </p:cNvSpPr>
          <p:nvPr userDrawn="1"/>
        </p:nvSpPr>
        <p:spPr>
          <a:xfrm>
            <a:off x="-1836000" y="-1460902"/>
            <a:ext cx="6488014" cy="6488014"/>
          </a:xfrm>
          <a:prstGeom prst="ellipse">
            <a:avLst/>
          </a:prstGeom>
          <a:solidFill>
            <a:schemeClr val="accent1">
              <a:alpha val="19773"/>
            </a:schemeClr>
          </a:solidFill>
          <a:ln w="12700">
            <a:miter lim="400000"/>
          </a:ln>
          <a:extLst>
            <a:ext uri="{C572A759-6A51-4108-AA02-DFA0A04FC94B}">
              <ma14:wrappingTextBoxFlag xmlns="" xmlns:ma14="http://schemas.microsoft.com/office/mac/drawingml/2011/main" val="1"/>
            </a:ext>
          </a:extLst>
        </p:spPr>
        <p:txBody>
          <a:bodyPr lIns="22860" rIns="22860" anchor="ctr"/>
          <a:lstStyle/>
          <a:p>
            <a:endParaRPr sz="450" dirty="0"/>
          </a:p>
        </p:txBody>
      </p:sp>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xmlns=""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xmlns="" id="{98477B80-07B4-E044-9FB6-FD6587A4E2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1309" y="361950"/>
            <a:ext cx="1104891" cy="380771"/>
          </a:xfrm>
          <a:prstGeom prst="rect">
            <a:avLst/>
          </a:prstGeom>
        </p:spPr>
      </p:pic>
      <p:sp>
        <p:nvSpPr>
          <p:cNvPr id="17" name="Text Placeholder 16">
            <a:extLst>
              <a:ext uri="{FF2B5EF4-FFF2-40B4-BE49-F238E27FC236}">
                <a16:creationId xmlns:a16="http://schemas.microsoft.com/office/drawing/2014/main" xmlns="" id="{DBC5C841-1193-2343-9E34-25056BEE3358}"/>
              </a:ext>
            </a:extLst>
          </p:cNvPr>
          <p:cNvSpPr>
            <a:spLocks noGrp="1"/>
          </p:cNvSpPr>
          <p:nvPr>
            <p:ph type="body" sz="quarter" idx="10" hasCustomPrompt="1"/>
          </p:nvPr>
        </p:nvSpPr>
        <p:spPr>
          <a:xfrm>
            <a:off x="364153" y="992610"/>
            <a:ext cx="5296060" cy="1102949"/>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Insert - title</a:t>
            </a:r>
          </a:p>
        </p:txBody>
      </p:sp>
      <p:sp>
        <p:nvSpPr>
          <p:cNvPr id="10" name="Text Placeholder 6">
            <a:extLst>
              <a:ext uri="{FF2B5EF4-FFF2-40B4-BE49-F238E27FC236}">
                <a16:creationId xmlns:a16="http://schemas.microsoft.com/office/drawing/2014/main" xmlns="" id="{EEB0831D-7D6E-2048-9162-3026DB2527CA}"/>
              </a:ext>
            </a:extLst>
          </p:cNvPr>
          <p:cNvSpPr>
            <a:spLocks noGrp="1"/>
          </p:cNvSpPr>
          <p:nvPr>
            <p:ph type="body" sz="quarter" idx="11" hasCustomPrompt="1"/>
          </p:nvPr>
        </p:nvSpPr>
        <p:spPr>
          <a:xfrm>
            <a:off x="363538" y="2149372"/>
            <a:ext cx="6224587" cy="2281236"/>
          </a:xfrm>
        </p:spPr>
        <p:txBody>
          <a:bodyPr/>
          <a:lstStyle>
            <a:lvl1pPr marL="0" indent="0">
              <a:lnSpc>
                <a:spcPct val="120000"/>
              </a:lnSpc>
              <a:buNone/>
              <a:defRPr sz="2000" b="0">
                <a:solidFill>
                  <a:schemeClr val="bg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Insert - body</a:t>
            </a:r>
          </a:p>
        </p:txBody>
      </p:sp>
    </p:spTree>
    <p:extLst>
      <p:ext uri="{BB962C8B-B14F-4D97-AF65-F5344CB8AC3E}">
        <p14:creationId xmlns:p14="http://schemas.microsoft.com/office/powerpoint/2010/main" val="1341297209"/>
      </p:ext>
    </p:extLst>
  </p:cSld>
  <p:clrMapOvr>
    <a:masterClrMapping/>
  </p:clrMapOvr>
  <p:transition spd="med"/>
  <p:extLst>
    <p:ext uri="{DCECCB84-F9BA-43D5-87BE-67443E8EF086}">
      <p15:sldGuideLst xmlns:p15="http://schemas.microsoft.com/office/powerpoint/2012/main" xmlns="">
        <p15:guide id="2" pos="249" userDrawn="1">
          <p15:clr>
            <a:srgbClr val="FFFFFF"/>
          </p15:clr>
        </p15:guide>
        <p15:guide id="3" pos="5511" userDrawn="1">
          <p15:clr>
            <a:srgbClr val="FFFFFF"/>
          </p15:clr>
        </p15:guide>
        <p15:guide id="7" orient="horz" pos="4201" userDrawn="1">
          <p15:clr>
            <a:srgbClr val="FFFFFF"/>
          </p15:clr>
        </p15:guide>
        <p15:guide id="10" orient="horz" pos="686" userDrawn="1">
          <p15:clr>
            <a:srgbClr val="FFFFFF"/>
          </p15:clr>
        </p15:guide>
        <p15:guide id="11" pos="2880" userDrawn="1">
          <p15:clr>
            <a:srgbClr val="FFFFFF"/>
          </p15:clr>
        </p15:guide>
        <p15:guide id="12" pos="4150" userDrawn="1">
          <p15:clr>
            <a:srgbClr val="FFFFFF"/>
          </p15:clr>
        </p15:guide>
        <p15:guide id="13" pos="1565" userDrawn="1">
          <p15:clr>
            <a:srgbClr val="FFFF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age 2">
    <p:spTree>
      <p:nvGrpSpPr>
        <p:cNvPr id="1" name=""/>
        <p:cNvGrpSpPr/>
        <p:nvPr/>
      </p:nvGrpSpPr>
      <p:grpSpPr>
        <a:xfrm>
          <a:off x="0" y="0"/>
          <a:ext cx="0" cy="0"/>
          <a:chOff x="0" y="0"/>
          <a:chExt cx="0" cy="0"/>
        </a:xfrm>
      </p:grpSpPr>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xmlns=""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xmlns="" id="{98477B80-07B4-E044-9FB6-FD6587A4E2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1309" y="361950"/>
            <a:ext cx="1104891" cy="380771"/>
          </a:xfrm>
          <a:prstGeom prst="rect">
            <a:avLst/>
          </a:prstGeom>
        </p:spPr>
      </p:pic>
      <p:sp>
        <p:nvSpPr>
          <p:cNvPr id="9" name="Text Placeholder 16">
            <a:extLst>
              <a:ext uri="{FF2B5EF4-FFF2-40B4-BE49-F238E27FC236}">
                <a16:creationId xmlns:a16="http://schemas.microsoft.com/office/drawing/2014/main" xmlns="" id="{B09F33C7-154F-8743-88DD-6BDF2127E64E}"/>
              </a:ext>
            </a:extLst>
          </p:cNvPr>
          <p:cNvSpPr>
            <a:spLocks noGrp="1"/>
          </p:cNvSpPr>
          <p:nvPr>
            <p:ph type="body" sz="quarter" idx="10" hasCustomPrompt="1"/>
          </p:nvPr>
        </p:nvSpPr>
        <p:spPr>
          <a:xfrm>
            <a:off x="364153" y="992610"/>
            <a:ext cx="5296060" cy="1102949"/>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Insert - title</a:t>
            </a:r>
          </a:p>
        </p:txBody>
      </p:sp>
      <p:sp>
        <p:nvSpPr>
          <p:cNvPr id="10" name="Text Placeholder 6">
            <a:extLst>
              <a:ext uri="{FF2B5EF4-FFF2-40B4-BE49-F238E27FC236}">
                <a16:creationId xmlns:a16="http://schemas.microsoft.com/office/drawing/2014/main" xmlns="" id="{0D212C93-0601-3140-929D-DC384C3C2575}"/>
              </a:ext>
            </a:extLst>
          </p:cNvPr>
          <p:cNvSpPr>
            <a:spLocks noGrp="1"/>
          </p:cNvSpPr>
          <p:nvPr>
            <p:ph type="body" sz="quarter" idx="11" hasCustomPrompt="1"/>
          </p:nvPr>
        </p:nvSpPr>
        <p:spPr>
          <a:xfrm>
            <a:off x="363538" y="2149372"/>
            <a:ext cx="6224587" cy="2281236"/>
          </a:xfrm>
        </p:spPr>
        <p:txBody>
          <a:bodyPr/>
          <a:lstStyle>
            <a:lvl1pPr marL="0" indent="0">
              <a:lnSpc>
                <a:spcPct val="120000"/>
              </a:lnSpc>
              <a:buNone/>
              <a:defRPr sz="2000" b="0">
                <a:solidFill>
                  <a:schemeClr val="bg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Insert - body</a:t>
            </a:r>
          </a:p>
        </p:txBody>
      </p:sp>
    </p:spTree>
    <p:extLst>
      <p:ext uri="{BB962C8B-B14F-4D97-AF65-F5344CB8AC3E}">
        <p14:creationId xmlns:p14="http://schemas.microsoft.com/office/powerpoint/2010/main" val="230450756"/>
      </p:ext>
    </p:extLst>
  </p:cSld>
  <p:clrMapOvr>
    <a:masterClrMapping/>
  </p:clrMapOvr>
  <p:transition spd="med"/>
  <p:extLst>
    <p:ext uri="{DCECCB84-F9BA-43D5-87BE-67443E8EF086}">
      <p15:sldGuideLst xmlns:p15="http://schemas.microsoft.com/office/powerpoint/2012/main" xmlns="">
        <p15:guide id="2" pos="249">
          <p15:clr>
            <a:srgbClr val="FFFFFF"/>
          </p15:clr>
        </p15:guide>
        <p15:guide id="3" pos="5511">
          <p15:clr>
            <a:srgbClr val="FFFFFF"/>
          </p15:clr>
        </p15:guide>
        <p15:guide id="7" orient="horz" pos="4201">
          <p15:clr>
            <a:srgbClr val="FFFFFF"/>
          </p15:clr>
        </p15:guide>
        <p15:guide id="10" orient="horz" pos="686" userDrawn="1">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Standard page 2">
    <p:spTree>
      <p:nvGrpSpPr>
        <p:cNvPr id="1" name=""/>
        <p:cNvGrpSpPr/>
        <p:nvPr/>
      </p:nvGrpSpPr>
      <p:grpSpPr>
        <a:xfrm>
          <a:off x="0" y="0"/>
          <a:ext cx="0" cy="0"/>
          <a:chOff x="0" y="0"/>
          <a:chExt cx="0" cy="0"/>
        </a:xfrm>
      </p:grpSpPr>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xmlns=""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xmlns="" id="{98477B80-07B4-E044-9FB6-FD6587A4E2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xmlns="" id="{E0ED11FA-33F8-B64E-9798-ABB1D413C6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69436" y="358902"/>
            <a:ext cx="383819" cy="383819"/>
          </a:xfrm>
          <a:prstGeom prst="rect">
            <a:avLst/>
          </a:prstGeom>
        </p:spPr>
      </p:pic>
    </p:spTree>
    <p:extLst>
      <p:ext uri="{BB962C8B-B14F-4D97-AF65-F5344CB8AC3E}">
        <p14:creationId xmlns:p14="http://schemas.microsoft.com/office/powerpoint/2010/main" val="2555190561"/>
      </p:ext>
    </p:extLst>
  </p:cSld>
  <p:clrMapOvr>
    <a:masterClrMapping/>
  </p:clrMapOvr>
  <p:transition spd="med"/>
  <p:extLst>
    <p:ext uri="{DCECCB84-F9BA-43D5-87BE-67443E8EF086}">
      <p15:sldGuideLst xmlns:p15="http://schemas.microsoft.com/office/powerpoint/2012/main" xmlns="">
        <p15:guide id="2" pos="249">
          <p15:clr>
            <a:srgbClr val="FFFFFF"/>
          </p15:clr>
        </p15:guide>
        <p15:guide id="3" pos="5511">
          <p15:clr>
            <a:srgbClr val="FFFFFF"/>
          </p15:clr>
        </p15:guide>
        <p15:guide id="7" orient="horz" pos="4201">
          <p15:clr>
            <a:srgbClr val="FFFFFF"/>
          </p15:clr>
        </p15:guide>
        <p15:guide id="10" orient="horz" pos="686">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page 3">
    <p:bg>
      <p:bgPr>
        <a:solidFill>
          <a:srgbClr val="091932"/>
        </a:solidFill>
        <a:effectLst/>
      </p:bgPr>
    </p:bg>
    <p:spTree>
      <p:nvGrpSpPr>
        <p:cNvPr id="1" name=""/>
        <p:cNvGrpSpPr/>
        <p:nvPr/>
      </p:nvGrpSpPr>
      <p:grpSpPr>
        <a:xfrm>
          <a:off x="0" y="0"/>
          <a:ext cx="0" cy="0"/>
          <a:chOff x="0" y="0"/>
          <a:chExt cx="0" cy="0"/>
        </a:xfrm>
      </p:grpSpPr>
      <p:sp>
        <p:nvSpPr>
          <p:cNvPr id="28" name="Shape 28"/>
          <p:cNvSpPr/>
          <p:nvPr/>
        </p:nvSpPr>
        <p:spPr>
          <a:xfrm flipV="1">
            <a:off x="395289" y="873125"/>
            <a:ext cx="8360046" cy="0"/>
          </a:xfrm>
          <a:prstGeom prst="line">
            <a:avLst/>
          </a:prstGeom>
          <a:ln w="12700">
            <a:solidFill>
              <a:srgbClr val="FFFFFF"/>
            </a:solidFill>
            <a:miter/>
          </a:ln>
        </p:spPr>
        <p:txBody>
          <a:bodyPr lIns="22860" rIns="22860"/>
          <a:lstStyle/>
          <a:p>
            <a:endParaRPr sz="450"/>
          </a:p>
        </p:txBody>
      </p:sp>
      <p:sp>
        <p:nvSpPr>
          <p:cNvPr id="30" name="Shape 30"/>
          <p:cNvSpPr>
            <a:spLocks noGrp="1"/>
          </p:cNvSpPr>
          <p:nvPr>
            <p:ph type="sldNum" sz="quarter" idx="2"/>
          </p:nvPr>
        </p:nvSpPr>
        <p:spPr>
          <a:xfrm>
            <a:off x="8526557" y="6477334"/>
            <a:ext cx="182099" cy="184666"/>
          </a:xfrm>
          <a:prstGeom prst="rect">
            <a:avLst/>
          </a:prstGeom>
        </p:spPr>
        <p:txBody>
          <a:bodyPr/>
          <a:lstStyle/>
          <a:p>
            <a:fld id="{86CB4B4D-7CA3-9044-876B-883B54F8677D}" type="slidenum">
              <a:t>‹#›</a:t>
            </a:fld>
            <a:endParaRPr/>
          </a:p>
        </p:txBody>
      </p:sp>
      <p:pic>
        <p:nvPicPr>
          <p:cNvPr id="3" name="Picture 2">
            <a:extLst>
              <a:ext uri="{FF2B5EF4-FFF2-40B4-BE49-F238E27FC236}">
                <a16:creationId xmlns:a16="http://schemas.microsoft.com/office/drawing/2014/main" xmlns="" id="{B074F560-9965-FD44-8392-56ACD2F813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506" y="360916"/>
            <a:ext cx="1108359" cy="381966"/>
          </a:xfrm>
          <a:prstGeom prst="rect">
            <a:avLst/>
          </a:prstGeom>
        </p:spPr>
      </p:pic>
      <p:pic>
        <p:nvPicPr>
          <p:cNvPr id="14" name="Picture 13">
            <a:extLst>
              <a:ext uri="{FF2B5EF4-FFF2-40B4-BE49-F238E27FC236}">
                <a16:creationId xmlns:a16="http://schemas.microsoft.com/office/drawing/2014/main" xmlns="" id="{98600020-B932-844C-830C-6D548E8C8C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73369" y="360916"/>
            <a:ext cx="381966" cy="381966"/>
          </a:xfrm>
          <a:prstGeom prst="rect">
            <a:avLst/>
          </a:prstGeom>
        </p:spPr>
      </p:pic>
      <p:sp>
        <p:nvSpPr>
          <p:cNvPr id="15" name="Title 14">
            <a:extLst>
              <a:ext uri="{FF2B5EF4-FFF2-40B4-BE49-F238E27FC236}">
                <a16:creationId xmlns:a16="http://schemas.microsoft.com/office/drawing/2014/main" xmlns="" id="{F045F05D-9884-E742-8B6C-7E2A4C30294D}"/>
              </a:ext>
            </a:extLst>
          </p:cNvPr>
          <p:cNvSpPr>
            <a:spLocks noGrp="1"/>
          </p:cNvSpPr>
          <p:nvPr>
            <p:ph type="title"/>
          </p:nvPr>
        </p:nvSpPr>
        <p:spPr>
          <a:xfrm>
            <a:off x="4572000" y="438820"/>
            <a:ext cx="3708400" cy="241880"/>
          </a:xfrm>
        </p:spPr>
        <p:txBody>
          <a:bodyPr/>
          <a:lstStyle>
            <a:lvl1pPr algn="r">
              <a:defRPr sz="1000" b="1" i="0">
                <a:solidFill>
                  <a:srgbClr val="FFFFFF"/>
                </a:solidFill>
                <a:latin typeface="Century Gothic" panose="020B0502020202020204" pitchFamily="34" charset="0"/>
              </a:defRPr>
            </a:lvl1pPr>
          </a:lstStyle>
          <a:p>
            <a:r>
              <a:rPr lang="en-US" dirty="0"/>
              <a:t>Click to edit Master title style</a:t>
            </a:r>
          </a:p>
        </p:txBody>
      </p:sp>
      <p:sp>
        <p:nvSpPr>
          <p:cNvPr id="9" name="Text Placeholder 16">
            <a:extLst>
              <a:ext uri="{FF2B5EF4-FFF2-40B4-BE49-F238E27FC236}">
                <a16:creationId xmlns:a16="http://schemas.microsoft.com/office/drawing/2014/main" xmlns="" id="{4B193DB1-D32E-7146-93A0-23A108038669}"/>
              </a:ext>
            </a:extLst>
          </p:cNvPr>
          <p:cNvSpPr>
            <a:spLocks noGrp="1"/>
          </p:cNvSpPr>
          <p:nvPr>
            <p:ph type="body" sz="quarter" idx="10" hasCustomPrompt="1"/>
          </p:nvPr>
        </p:nvSpPr>
        <p:spPr>
          <a:xfrm>
            <a:off x="364153" y="992610"/>
            <a:ext cx="5296060" cy="1102949"/>
          </a:xfrm>
        </p:spPr>
        <p:txBody>
          <a:bodyPr/>
          <a:lstStyle>
            <a:lvl1pPr marL="0" indent="0">
              <a:buFontTx/>
              <a:buNone/>
              <a:defRPr sz="3400" b="1" i="0">
                <a:solidFill>
                  <a:schemeClr val="tx1"/>
                </a:solidFill>
                <a:latin typeface="Century Gothic" panose="020B0502020202020204" pitchFamily="34" charset="0"/>
              </a:defRPr>
            </a:lvl1pPr>
          </a:lstStyle>
          <a:p>
            <a:pPr lvl="0"/>
            <a:r>
              <a:rPr lang="en-US" dirty="0"/>
              <a:t>Insert - title</a:t>
            </a:r>
          </a:p>
        </p:txBody>
      </p:sp>
      <p:sp>
        <p:nvSpPr>
          <p:cNvPr id="10" name="Text Placeholder 6">
            <a:extLst>
              <a:ext uri="{FF2B5EF4-FFF2-40B4-BE49-F238E27FC236}">
                <a16:creationId xmlns:a16="http://schemas.microsoft.com/office/drawing/2014/main" xmlns="" id="{6A809499-F347-CD45-8A3A-6C8629BAD501}"/>
              </a:ext>
            </a:extLst>
          </p:cNvPr>
          <p:cNvSpPr>
            <a:spLocks noGrp="1"/>
          </p:cNvSpPr>
          <p:nvPr>
            <p:ph type="body" sz="quarter" idx="11" hasCustomPrompt="1"/>
          </p:nvPr>
        </p:nvSpPr>
        <p:spPr>
          <a:xfrm>
            <a:off x="363538" y="2149372"/>
            <a:ext cx="6224587" cy="2281236"/>
          </a:xfrm>
        </p:spPr>
        <p:txBody>
          <a:bodyPr/>
          <a:lstStyle>
            <a:lvl1pPr marL="0" indent="0">
              <a:lnSpc>
                <a:spcPct val="120000"/>
              </a:lnSpc>
              <a:buNone/>
              <a:defRPr sz="2000" b="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Insert - body</a:t>
            </a:r>
          </a:p>
        </p:txBody>
      </p:sp>
    </p:spTree>
    <p:extLst>
      <p:ext uri="{BB962C8B-B14F-4D97-AF65-F5344CB8AC3E}">
        <p14:creationId xmlns:p14="http://schemas.microsoft.com/office/powerpoint/2010/main" val="2555993427"/>
      </p:ext>
    </p:extLst>
  </p:cSld>
  <p:clrMapOvr>
    <a:masterClrMapping/>
  </p:clrMapOvr>
  <p:transition spd="med"/>
  <p:extLst>
    <p:ext uri="{DCECCB84-F9BA-43D5-87BE-67443E8EF086}">
      <p15:sldGuideLst xmlns:p15="http://schemas.microsoft.com/office/powerpoint/2012/main" xmlns="">
        <p15:guide id="3" pos="249">
          <p15:clr>
            <a:srgbClr val="FFFFFF"/>
          </p15:clr>
        </p15:guide>
        <p15:guide id="4" pos="5511">
          <p15:clr>
            <a:srgbClr val="FFFFFF"/>
          </p15:clr>
        </p15:guide>
        <p15:guide id="7" orient="horz" pos="4201">
          <p15:clr>
            <a:srgbClr val="FFFFFF"/>
          </p15:clr>
        </p15:guide>
        <p15:guide id="9" orient="horz" pos="686" userDrawn="1">
          <p15:clr>
            <a:srgbClr val="FFFFFF"/>
          </p15:clr>
        </p15:guide>
        <p15:guide id="10" pos="2880">
          <p15:clr>
            <a:srgbClr val="FFFFFF"/>
          </p15:clr>
        </p15:guide>
        <p15:guide id="11" pos="1565">
          <p15:clr>
            <a:srgbClr val="FFFFFF"/>
          </p15:clr>
        </p15:guide>
        <p15:guide id="12" pos="4195">
          <p15:clr>
            <a:srgbClr val="FFFFFF"/>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5"/>
            <a:ext cx="8229600" cy="1508126"/>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p>
            <a:r>
              <a:rPr dirty="0"/>
              <a:t>Title Text</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hape 4"/>
          <p:cNvSpPr>
            <a:spLocks noGrp="1"/>
          </p:cNvSpPr>
          <p:nvPr>
            <p:ph type="sldNum" sz="quarter" idx="2"/>
          </p:nvPr>
        </p:nvSpPr>
        <p:spPr>
          <a:xfrm>
            <a:off x="6371101" y="6264017"/>
            <a:ext cx="182099" cy="184666"/>
          </a:xfrm>
          <a:prstGeom prst="rect">
            <a:avLst/>
          </a:prstGeom>
          <a:ln w="12700">
            <a:miter lim="400000"/>
          </a:ln>
        </p:spPr>
        <p:txBody>
          <a:bodyPr wrap="none" lIns="45719" rIns="45719" anchor="ctr">
            <a:spAutoFit/>
          </a:bodyPr>
          <a:lstStyle>
            <a:lvl1pPr algn="r">
              <a:defRPr sz="6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4" r:id="rId1"/>
    <p:sldLayoutId id="2147483660" r:id="rId2"/>
    <p:sldLayoutId id="2147483659" r:id="rId3"/>
    <p:sldLayoutId id="2147483673" r:id="rId4"/>
    <p:sldLayoutId id="2147483657" r:id="rId5"/>
    <p:sldLayoutId id="2147483656" r:id="rId6"/>
    <p:sldLayoutId id="2147483664" r:id="rId7"/>
    <p:sldLayoutId id="2147483678" r:id="rId8"/>
    <p:sldLayoutId id="2147483667" r:id="rId9"/>
    <p:sldLayoutId id="2147483679" r:id="rId10"/>
    <p:sldLayoutId id="2147483663" r:id="rId11"/>
    <p:sldLayoutId id="2147483658" r:id="rId12"/>
    <p:sldLayoutId id="2147483666" r:id="rId13"/>
    <p:sldLayoutId id="2147483662" r:id="rId14"/>
    <p:sldLayoutId id="2147483675" r:id="rId15"/>
    <p:sldLayoutId id="2147483676" r:id="rId16"/>
    <p:sldLayoutId id="2147483677" r:id="rId17"/>
    <p:sldLayoutId id="2147483669" r:id="rId18"/>
    <p:sldLayoutId id="2147483670" r:id="rId19"/>
    <p:sldLayoutId id="2147483671" r:id="rId20"/>
    <p:sldLayoutId id="2147483672" r:id="rId21"/>
    <p:sldLayoutId id="2147483680" r:id="rId22"/>
    <p:sldLayoutId id="2147483668" r:id="rId23"/>
    <p:sldLayoutId id="2147483674" r:id="rId24"/>
    <p:sldLayoutId id="2147483661" r:id="rId25"/>
    <p:sldLayoutId id="2147483665" r:id="rId26"/>
  </p:sldLayoutIdLst>
  <p:transition spd="med"/>
  <p:txStyles>
    <p:titleStyle>
      <a:lvl1pPr marL="0" marR="0" indent="0" algn="l" defTabSz="914400" rtl="0" latinLnBrk="0">
        <a:lnSpc>
          <a:spcPct val="90000"/>
        </a:lnSpc>
        <a:spcBef>
          <a:spcPts val="0"/>
        </a:spcBef>
        <a:spcAft>
          <a:spcPts val="0"/>
        </a:spcAft>
        <a:buClrTx/>
        <a:buSzTx/>
        <a:buFontTx/>
        <a:buNone/>
        <a:tabLst/>
        <a:defRPr sz="4400" b="1" i="0" u="none" strike="noStrike" cap="none" spc="0" baseline="0">
          <a:ln>
            <a:noFill/>
          </a:ln>
          <a:solidFill>
            <a:srgbClr val="25233F"/>
          </a:solidFill>
          <a:uFillTx/>
          <a:latin typeface="Century Gothic" panose="020B0502020202020204" pitchFamily="34" charset="0"/>
          <a:ea typeface="+mj-ea"/>
          <a:cs typeface="+mj-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2pPr>
      <a:lvl3pPr marL="1234440" marR="0" indent="-32004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9pPr>
    </p:bodyStyle>
    <p:otherStyle>
      <a:lvl1pPr marL="0" marR="0" indent="0" algn="r" defTabSz="2286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1pPr>
      <a:lvl2pPr marL="0" marR="0" indent="228600" algn="r" defTabSz="2286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2pPr>
      <a:lvl3pPr marL="0" marR="0" indent="457200" algn="r" defTabSz="2286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3pPr>
      <a:lvl4pPr marL="0" marR="0" indent="685800" algn="r" defTabSz="2286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4pPr>
      <a:lvl5pPr marL="0" marR="0" indent="914400" algn="r" defTabSz="2286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5pPr>
      <a:lvl6pPr marL="0" marR="0" indent="1143000" algn="r" defTabSz="2286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6pPr>
      <a:lvl7pPr marL="0" marR="0" indent="1371600" algn="r" defTabSz="2286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7pPr>
      <a:lvl8pPr marL="0" marR="0" indent="1600200" algn="r" defTabSz="2286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8pPr>
      <a:lvl9pPr marL="0" marR="0" indent="1828800" algn="r" defTabSz="2286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3.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xmlns="" id="{562C96D2-56F1-5F4A-B8B7-922FF1A974B8}"/>
              </a:ext>
            </a:extLst>
          </p:cNvPr>
          <p:cNvSpPr/>
          <p:nvPr/>
        </p:nvSpPr>
        <p:spPr>
          <a:xfrm>
            <a:off x="2783232" y="-1718921"/>
            <a:ext cx="7701156" cy="7701156"/>
          </a:xfrm>
          <a:prstGeom prst="ellipse">
            <a:avLst/>
          </a:prstGeom>
          <a:blipFill>
            <a:blip r:embed="rId2"/>
            <a:stretch>
              <a:fillRect/>
            </a:stretch>
          </a:bli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64646"/>
              </a:solidFill>
              <a:effectLst/>
              <a:uFillTx/>
              <a:latin typeface="+mj-lt"/>
              <a:ea typeface="+mj-ea"/>
              <a:cs typeface="+mj-cs"/>
              <a:sym typeface="Calibri"/>
            </a:endParaRPr>
          </a:p>
        </p:txBody>
      </p:sp>
      <p:sp>
        <p:nvSpPr>
          <p:cNvPr id="2" name="Text Placeholder 1">
            <a:extLst>
              <a:ext uri="{FF2B5EF4-FFF2-40B4-BE49-F238E27FC236}">
                <a16:creationId xmlns:a16="http://schemas.microsoft.com/office/drawing/2014/main" xmlns="" id="{E0464E3C-7E82-D74D-8FD7-F21B7BA62959}"/>
              </a:ext>
            </a:extLst>
          </p:cNvPr>
          <p:cNvSpPr>
            <a:spLocks noGrp="1"/>
          </p:cNvSpPr>
          <p:nvPr>
            <p:ph type="body" sz="quarter" idx="10"/>
          </p:nvPr>
        </p:nvSpPr>
        <p:spPr/>
        <p:txBody>
          <a:bodyPr/>
          <a:lstStyle/>
          <a:p>
            <a:r>
              <a:rPr lang="en-US" dirty="0"/>
              <a:t>Lesson 1</a:t>
            </a:r>
          </a:p>
        </p:txBody>
      </p:sp>
      <p:sp>
        <p:nvSpPr>
          <p:cNvPr id="3" name="Text Placeholder 2">
            <a:extLst>
              <a:ext uri="{FF2B5EF4-FFF2-40B4-BE49-F238E27FC236}">
                <a16:creationId xmlns:a16="http://schemas.microsoft.com/office/drawing/2014/main" xmlns="" id="{C2E7C7B4-643C-6542-83D5-8DA459A63390}"/>
              </a:ext>
            </a:extLst>
          </p:cNvPr>
          <p:cNvSpPr>
            <a:spLocks noGrp="1"/>
          </p:cNvSpPr>
          <p:nvPr>
            <p:ph type="body" sz="quarter" idx="11"/>
          </p:nvPr>
        </p:nvSpPr>
        <p:spPr>
          <a:xfrm>
            <a:off x="318919" y="3748389"/>
            <a:ext cx="3305227" cy="2112962"/>
          </a:xfrm>
        </p:spPr>
        <p:txBody>
          <a:bodyPr/>
          <a:lstStyle/>
          <a:p>
            <a:r>
              <a:rPr lang="en-US" dirty="0"/>
              <a:t>Our wonderful ocean</a:t>
            </a:r>
          </a:p>
        </p:txBody>
      </p:sp>
      <p:sp>
        <p:nvSpPr>
          <p:cNvPr id="4" name="Text Placeholder 3">
            <a:extLst>
              <a:ext uri="{FF2B5EF4-FFF2-40B4-BE49-F238E27FC236}">
                <a16:creationId xmlns:a16="http://schemas.microsoft.com/office/drawing/2014/main" xmlns="" id="{DA6BDBC2-58D2-8D46-9E60-84F17DAE7C8A}"/>
              </a:ext>
            </a:extLst>
          </p:cNvPr>
          <p:cNvSpPr>
            <a:spLocks noGrp="1"/>
          </p:cNvSpPr>
          <p:nvPr>
            <p:ph type="body" sz="quarter" idx="12"/>
          </p:nvPr>
        </p:nvSpPr>
        <p:spPr>
          <a:xfrm>
            <a:off x="400439" y="298557"/>
            <a:ext cx="2382793" cy="292537"/>
          </a:xfrm>
          <a:solidFill>
            <a:srgbClr val="A0D2DC"/>
          </a:solidFill>
        </p:spPr>
        <p:txBody>
          <a:bodyPr/>
          <a:lstStyle/>
          <a:p>
            <a:r>
              <a:rPr lang="en-US" dirty="0"/>
              <a:t>Oceans for beginners</a:t>
            </a:r>
          </a:p>
        </p:txBody>
      </p:sp>
      <p:sp>
        <p:nvSpPr>
          <p:cNvPr id="5" name="Text Placeholder 4">
            <a:extLst>
              <a:ext uri="{FF2B5EF4-FFF2-40B4-BE49-F238E27FC236}">
                <a16:creationId xmlns:a16="http://schemas.microsoft.com/office/drawing/2014/main" xmlns="" id="{50588A85-9B0D-B942-93A6-F15A9E406993}"/>
              </a:ext>
            </a:extLst>
          </p:cNvPr>
          <p:cNvSpPr>
            <a:spLocks noGrp="1"/>
          </p:cNvSpPr>
          <p:nvPr>
            <p:ph type="body" sz="quarter" idx="13"/>
          </p:nvPr>
        </p:nvSpPr>
        <p:spPr>
          <a:xfrm>
            <a:off x="400866" y="651020"/>
            <a:ext cx="1253049" cy="156984"/>
          </a:xfrm>
          <a:solidFill>
            <a:srgbClr val="A0D2DC"/>
          </a:solidFill>
        </p:spPr>
        <p:txBody>
          <a:bodyPr/>
          <a:lstStyle/>
          <a:p>
            <a:r>
              <a:rPr lang="en-US" dirty="0"/>
              <a:t>X-</a:t>
            </a:r>
            <a:r>
              <a:rPr lang="en-US" dirty="0" err="1"/>
              <a:t>Curric</a:t>
            </a:r>
            <a:r>
              <a:rPr lang="en-US" dirty="0"/>
              <a:t> | Ages 7-11</a:t>
            </a:r>
          </a:p>
        </p:txBody>
      </p:sp>
      <p:pic>
        <p:nvPicPr>
          <p:cNvPr id="10" name="Picture 9" descr="A drawing of a face&#10;&#10;Description automatically generated">
            <a:extLst>
              <a:ext uri="{FF2B5EF4-FFF2-40B4-BE49-F238E27FC236}">
                <a16:creationId xmlns:a16="http://schemas.microsoft.com/office/drawing/2014/main" xmlns="" id="{411A47F9-F322-9447-B4F5-11FC27EA86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87463" y="6232525"/>
            <a:ext cx="1299349" cy="448336"/>
          </a:xfrm>
          <a:prstGeom prst="rect">
            <a:avLst/>
          </a:prstGeom>
        </p:spPr>
      </p:pic>
      <p:sp>
        <p:nvSpPr>
          <p:cNvPr id="9" name="Shape 20">
            <a:extLst>
              <a:ext uri="{FF2B5EF4-FFF2-40B4-BE49-F238E27FC236}">
                <a16:creationId xmlns:a16="http://schemas.microsoft.com/office/drawing/2014/main" xmlns="" id="{20613630-67AA-BC49-8A8C-8248CB8AB4D4}"/>
              </a:ext>
            </a:extLst>
          </p:cNvPr>
          <p:cNvSpPr/>
          <p:nvPr/>
        </p:nvSpPr>
        <p:spPr>
          <a:xfrm flipV="1">
            <a:off x="395289" y="873125"/>
            <a:ext cx="8353424" cy="0"/>
          </a:xfrm>
          <a:prstGeom prst="line">
            <a:avLst/>
          </a:prstGeom>
          <a:ln w="12700">
            <a:solidFill>
              <a:srgbClr val="FFFFFF"/>
            </a:solidFill>
            <a:miter/>
          </a:ln>
        </p:spPr>
        <p:txBody>
          <a:bodyPr lIns="22860" rIns="22860"/>
          <a:lstStyle/>
          <a:p>
            <a:endParaRPr sz="450"/>
          </a:p>
        </p:txBody>
      </p:sp>
      <p:pic>
        <p:nvPicPr>
          <p:cNvPr id="14" name="Picture 13" descr="A close up of a logo&#10;&#10;Description automatically generated">
            <a:extLst>
              <a:ext uri="{FF2B5EF4-FFF2-40B4-BE49-F238E27FC236}">
                <a16:creationId xmlns:a16="http://schemas.microsoft.com/office/drawing/2014/main" xmlns="" id="{A487DFD4-42DC-B34F-936F-EE57DB4D40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03691" y="6152706"/>
            <a:ext cx="1527426" cy="566349"/>
          </a:xfrm>
          <a:prstGeom prst="rect">
            <a:avLst/>
          </a:prstGeom>
        </p:spPr>
      </p:pic>
    </p:spTree>
    <p:extLst>
      <p:ext uri="{BB962C8B-B14F-4D97-AF65-F5344CB8AC3E}">
        <p14:creationId xmlns:p14="http://schemas.microsoft.com/office/powerpoint/2010/main" val="248331767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488050-338E-A942-A4CE-01F8847A8E04}"/>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xmlns="" id="{5EDF8324-6C5B-964C-AFD2-51BCCDAB85B0}"/>
              </a:ext>
            </a:extLst>
          </p:cNvPr>
          <p:cNvSpPr>
            <a:spLocks noGrp="1"/>
          </p:cNvSpPr>
          <p:nvPr>
            <p:ph type="body" sz="quarter" idx="10"/>
          </p:nvPr>
        </p:nvSpPr>
        <p:spPr>
          <a:xfrm>
            <a:off x="364153" y="992610"/>
            <a:ext cx="5193499" cy="1369287"/>
          </a:xfrm>
        </p:spPr>
        <p:txBody>
          <a:bodyPr/>
          <a:lstStyle/>
          <a:p>
            <a:r>
              <a:rPr lang="en-US" dirty="0"/>
              <a:t>Ocean icon</a:t>
            </a:r>
            <a:endParaRPr lang="en-GB" dirty="0"/>
          </a:p>
        </p:txBody>
      </p:sp>
      <p:sp>
        <p:nvSpPr>
          <p:cNvPr id="4" name="Text Placeholder 3">
            <a:extLst>
              <a:ext uri="{FF2B5EF4-FFF2-40B4-BE49-F238E27FC236}">
                <a16:creationId xmlns:a16="http://schemas.microsoft.com/office/drawing/2014/main" xmlns="" id="{FC4C94BA-EF80-3C4E-9E95-5FE61780A5E2}"/>
              </a:ext>
            </a:extLst>
          </p:cNvPr>
          <p:cNvSpPr>
            <a:spLocks noGrp="1"/>
          </p:cNvSpPr>
          <p:nvPr>
            <p:ph type="body" sz="quarter" idx="11"/>
          </p:nvPr>
        </p:nvSpPr>
        <p:spPr>
          <a:xfrm>
            <a:off x="363537" y="1850918"/>
            <a:ext cx="2856335" cy="2418501"/>
          </a:xfrm>
        </p:spPr>
        <p:txBody>
          <a:bodyPr/>
          <a:lstStyle/>
          <a:p>
            <a:r>
              <a:rPr lang="en-US" b="1" dirty="0" smtClean="0"/>
              <a:t>Orca</a:t>
            </a:r>
            <a:endParaRPr lang="en-US" b="1" dirty="0"/>
          </a:p>
          <a:p>
            <a:r>
              <a:rPr lang="en-GB" sz="1600" dirty="0"/>
              <a:t>Streamlined and powerful, the orca is one of the ocean’s fastest mammals, reaching up to 56 km/hour. Orca are also intelligent, good communicators and extremely social; with some choosing to stay with their maternal pod for life. Found from Pole to Equator, pods can cover up to 100 miles a day searching for food.</a:t>
            </a:r>
            <a:endParaRPr lang="en-GB" sz="1600" dirty="0"/>
          </a:p>
        </p:txBody>
      </p:sp>
      <p:pic>
        <p:nvPicPr>
          <p:cNvPr id="6" name="Picture 5">
            <a:extLst>
              <a:ext uri="{FF2B5EF4-FFF2-40B4-BE49-F238E27FC236}">
                <a16:creationId xmlns:a16="http://schemas.microsoft.com/office/drawing/2014/main" xmlns="" id="{B0EB73B5-3E69-1E41-896B-31836EA024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pic>
        <p:nvPicPr>
          <p:cNvPr id="1026" name="Picture 2" descr="ADOPTING AN OR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7864" y="2107911"/>
            <a:ext cx="5429250"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77895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488050-338E-A942-A4CE-01F8847A8E04}"/>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xmlns="" id="{5EDF8324-6C5B-964C-AFD2-51BCCDAB85B0}"/>
              </a:ext>
            </a:extLst>
          </p:cNvPr>
          <p:cNvSpPr>
            <a:spLocks noGrp="1"/>
          </p:cNvSpPr>
          <p:nvPr>
            <p:ph type="body" sz="quarter" idx="10"/>
          </p:nvPr>
        </p:nvSpPr>
        <p:spPr>
          <a:xfrm>
            <a:off x="364153" y="992610"/>
            <a:ext cx="5193499" cy="1369287"/>
          </a:xfrm>
        </p:spPr>
        <p:txBody>
          <a:bodyPr/>
          <a:lstStyle/>
          <a:p>
            <a:r>
              <a:rPr lang="en-US" dirty="0"/>
              <a:t>Ocean icon</a:t>
            </a:r>
            <a:endParaRPr lang="en-GB" dirty="0"/>
          </a:p>
        </p:txBody>
      </p:sp>
      <p:sp>
        <p:nvSpPr>
          <p:cNvPr id="4" name="Text Placeholder 3">
            <a:extLst>
              <a:ext uri="{FF2B5EF4-FFF2-40B4-BE49-F238E27FC236}">
                <a16:creationId xmlns:a16="http://schemas.microsoft.com/office/drawing/2014/main" xmlns="" id="{FC4C94BA-EF80-3C4E-9E95-5FE61780A5E2}"/>
              </a:ext>
            </a:extLst>
          </p:cNvPr>
          <p:cNvSpPr>
            <a:spLocks noGrp="1"/>
          </p:cNvSpPr>
          <p:nvPr>
            <p:ph type="body" sz="quarter" idx="11"/>
          </p:nvPr>
        </p:nvSpPr>
        <p:spPr>
          <a:xfrm>
            <a:off x="363537" y="1850918"/>
            <a:ext cx="2856335" cy="2418501"/>
          </a:xfrm>
        </p:spPr>
        <p:txBody>
          <a:bodyPr/>
          <a:lstStyle/>
          <a:p>
            <a:r>
              <a:rPr lang="en-US" b="1" dirty="0" smtClean="0"/>
              <a:t>Blue Whale</a:t>
            </a:r>
            <a:endParaRPr lang="en-US" b="1" dirty="0"/>
          </a:p>
          <a:p>
            <a:r>
              <a:rPr lang="en-GB" sz="1600" dirty="0"/>
              <a:t>The </a:t>
            </a:r>
            <a:r>
              <a:rPr lang="en-GB" sz="1600" b="1" dirty="0"/>
              <a:t>blue whale</a:t>
            </a:r>
            <a:r>
              <a:rPr lang="en-GB" sz="1600" dirty="0"/>
              <a:t> is the largest living animal known to have ever existed on Earth. It can grow up to 100 feet and weigh up to 200 tons. This mammal lives in the ocean and feeds on krill.</a:t>
            </a:r>
            <a:endParaRPr lang="en-GB" sz="1600" dirty="0"/>
          </a:p>
        </p:txBody>
      </p:sp>
      <p:pic>
        <p:nvPicPr>
          <p:cNvPr id="6" name="Picture 5">
            <a:extLst>
              <a:ext uri="{FF2B5EF4-FFF2-40B4-BE49-F238E27FC236}">
                <a16:creationId xmlns:a16="http://schemas.microsoft.com/office/drawing/2014/main" xmlns="" id="{B0EB73B5-3E69-1E41-896B-31836EA024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pic>
        <p:nvPicPr>
          <p:cNvPr id="2050" name="Picture 2" descr="Blue whale"/>
          <p:cNvPicPr>
            <a:picLocks noChangeAspect="1" noChangeArrowheads="1"/>
          </p:cNvPicPr>
          <p:nvPr/>
        </p:nvPicPr>
        <p:blipFill rotWithShape="1">
          <a:blip r:embed="rId3">
            <a:extLst>
              <a:ext uri="{28A0092B-C50C-407E-A947-70E740481C1C}">
                <a14:useLocalDpi xmlns:a14="http://schemas.microsoft.com/office/drawing/2010/main" val="0"/>
              </a:ext>
            </a:extLst>
          </a:blip>
          <a:srcRect l="22544" r="6507"/>
          <a:stretch/>
        </p:blipFill>
        <p:spPr bwMode="auto">
          <a:xfrm>
            <a:off x="3879273" y="2232368"/>
            <a:ext cx="4973782" cy="3686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30037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055BAE-A2D2-FC4E-9405-EAD9B9B506E2}"/>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xmlns="" id="{AA3F1D6F-565A-6C49-953D-40C793C873E3}"/>
              </a:ext>
            </a:extLst>
          </p:cNvPr>
          <p:cNvSpPr>
            <a:spLocks noGrp="1"/>
          </p:cNvSpPr>
          <p:nvPr>
            <p:ph type="body" sz="quarter" idx="11"/>
          </p:nvPr>
        </p:nvSpPr>
        <p:spPr>
          <a:xfrm>
            <a:off x="364153" y="2149371"/>
            <a:ext cx="8078511" cy="2281237"/>
          </a:xfrm>
        </p:spPr>
        <p:txBody>
          <a:bodyPr/>
          <a:lstStyle/>
          <a:p>
            <a:r>
              <a:rPr lang="en-GB" dirty="0"/>
              <a:t>Name a variety of ocean habitats and species that live there</a:t>
            </a:r>
          </a:p>
          <a:p>
            <a:r>
              <a:rPr lang="en-GB" dirty="0"/>
              <a:t>Understand the scale and depth of the ocean</a:t>
            </a:r>
          </a:p>
          <a:p>
            <a:r>
              <a:rPr lang="en-GB" dirty="0"/>
              <a:t>Conduct research about an iconic marine species</a:t>
            </a:r>
          </a:p>
          <a:p>
            <a:r>
              <a:rPr lang="en-GB" dirty="0"/>
              <a:t>Record and present findings</a:t>
            </a:r>
          </a:p>
          <a:p>
            <a:r>
              <a:rPr lang="en-GB" dirty="0"/>
              <a:t>Ask questions and reflect on learning </a:t>
            </a:r>
          </a:p>
          <a:p>
            <a:endParaRPr lang="en-US" dirty="0"/>
          </a:p>
        </p:txBody>
      </p:sp>
      <p:pic>
        <p:nvPicPr>
          <p:cNvPr id="4" name="Picture 3">
            <a:extLst>
              <a:ext uri="{FF2B5EF4-FFF2-40B4-BE49-F238E27FC236}">
                <a16:creationId xmlns:a16="http://schemas.microsoft.com/office/drawing/2014/main" xmlns="" id="{48A13C87-2381-9540-B4BB-0626666E5F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296044134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BACA6D7-A336-3846-BC6D-38C6B877443D}"/>
              </a:ext>
            </a:extLst>
          </p:cNvPr>
          <p:cNvSpPr>
            <a:spLocks noGrp="1"/>
          </p:cNvSpPr>
          <p:nvPr>
            <p:ph type="title"/>
          </p:nvPr>
        </p:nvSpPr>
        <p:spPr/>
        <p:txBody>
          <a:bodyPr/>
          <a:lstStyle/>
          <a:p>
            <a:r>
              <a:rPr lang="en-US" dirty="0"/>
              <a:t>Lesson 1: Our wonderful ocean</a:t>
            </a:r>
          </a:p>
        </p:txBody>
      </p:sp>
      <p:sp>
        <p:nvSpPr>
          <p:cNvPr id="6" name="Text Placeholder 5">
            <a:extLst>
              <a:ext uri="{FF2B5EF4-FFF2-40B4-BE49-F238E27FC236}">
                <a16:creationId xmlns:a16="http://schemas.microsoft.com/office/drawing/2014/main" xmlns="" id="{4262E1D0-2D55-964C-A0CF-72BD21A041D5}"/>
              </a:ext>
            </a:extLst>
          </p:cNvPr>
          <p:cNvSpPr>
            <a:spLocks noGrp="1"/>
          </p:cNvSpPr>
          <p:nvPr>
            <p:ph type="body" sz="quarter" idx="10"/>
          </p:nvPr>
        </p:nvSpPr>
        <p:spPr/>
        <p:txBody>
          <a:bodyPr/>
          <a:lstStyle/>
          <a:p>
            <a:r>
              <a:rPr lang="en-US" dirty="0"/>
              <a:t>What do you know about the ocean?</a:t>
            </a:r>
          </a:p>
        </p:txBody>
      </p:sp>
      <p:sp>
        <p:nvSpPr>
          <p:cNvPr id="4" name="Oval 3">
            <a:extLst>
              <a:ext uri="{FF2B5EF4-FFF2-40B4-BE49-F238E27FC236}">
                <a16:creationId xmlns:a16="http://schemas.microsoft.com/office/drawing/2014/main" xmlns="" id="{9E0E528C-B774-DC45-858C-D512164D99C4}"/>
              </a:ext>
            </a:extLst>
          </p:cNvPr>
          <p:cNvSpPr/>
          <p:nvPr/>
        </p:nvSpPr>
        <p:spPr>
          <a:xfrm>
            <a:off x="3219872" y="926938"/>
            <a:ext cx="6329309" cy="6329309"/>
          </a:xfrm>
          <a:prstGeom prst="ellipse">
            <a:avLst/>
          </a:prstGeom>
          <a:blipFill>
            <a:blip r:embed="rId2"/>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7" name="Picture 6">
            <a:extLst>
              <a:ext uri="{FF2B5EF4-FFF2-40B4-BE49-F238E27FC236}">
                <a16:creationId xmlns:a16="http://schemas.microsoft.com/office/drawing/2014/main" xmlns="" id="{C529C0D0-2384-6842-BB7E-6A330A5B3B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49280138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C36838-0959-764C-8E1D-B48231DBBB7C}"/>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xmlns="" id="{0D6F9160-1859-A147-9087-796D6340A347}"/>
              </a:ext>
            </a:extLst>
          </p:cNvPr>
          <p:cNvSpPr>
            <a:spLocks noGrp="1"/>
          </p:cNvSpPr>
          <p:nvPr>
            <p:ph type="body" sz="quarter" idx="10"/>
          </p:nvPr>
        </p:nvSpPr>
        <p:spPr>
          <a:xfrm>
            <a:off x="364153" y="992610"/>
            <a:ext cx="5068981" cy="1369287"/>
          </a:xfrm>
        </p:spPr>
        <p:txBody>
          <a:bodyPr/>
          <a:lstStyle/>
          <a:p>
            <a:endParaRPr lang="en-US" dirty="0"/>
          </a:p>
        </p:txBody>
      </p:sp>
      <p:sp>
        <p:nvSpPr>
          <p:cNvPr id="4" name="Text Placeholder 3">
            <a:extLst>
              <a:ext uri="{FF2B5EF4-FFF2-40B4-BE49-F238E27FC236}">
                <a16:creationId xmlns:a16="http://schemas.microsoft.com/office/drawing/2014/main" xmlns="" id="{5B57EE5E-738D-2C46-8715-DE50634359E1}"/>
              </a:ext>
            </a:extLst>
          </p:cNvPr>
          <p:cNvSpPr>
            <a:spLocks noGrp="1"/>
          </p:cNvSpPr>
          <p:nvPr>
            <p:ph type="body" sz="quarter" idx="11"/>
          </p:nvPr>
        </p:nvSpPr>
        <p:spPr/>
        <p:txBody>
          <a:bodyPr/>
          <a:lstStyle/>
          <a:p>
            <a:pPr marL="285750" indent="-285750">
              <a:buFont typeface="Arial" panose="020B0604020202020204" pitchFamily="34" charset="0"/>
              <a:buChar char="•"/>
            </a:pPr>
            <a:r>
              <a:rPr lang="en-US" dirty="0"/>
              <a:t>You have 30 seconds to name all the marine animals you can think of.</a:t>
            </a:r>
          </a:p>
          <a:p>
            <a:pPr marL="285750" indent="-285750">
              <a:buFont typeface="Arial" panose="020B0604020202020204" pitchFamily="34" charset="0"/>
              <a:buChar char="•"/>
            </a:pPr>
            <a:r>
              <a:rPr lang="en-US" dirty="0"/>
              <a:t>Keep a tally.</a:t>
            </a:r>
          </a:p>
          <a:p>
            <a:pPr marL="285750" indent="-285750">
              <a:buFont typeface="Arial" panose="020B0604020202020204" pitchFamily="34" charset="0"/>
              <a:buChar char="•"/>
            </a:pPr>
            <a:r>
              <a:rPr lang="en-US" dirty="0"/>
              <a:t>Try not to repeat any!</a:t>
            </a:r>
            <a:endParaRPr lang="en-GB" dirty="0"/>
          </a:p>
          <a:p>
            <a:endParaRPr lang="en-US" dirty="0"/>
          </a:p>
        </p:txBody>
      </p:sp>
      <p:sp>
        <p:nvSpPr>
          <p:cNvPr id="5" name="Oval 4">
            <a:extLst>
              <a:ext uri="{FF2B5EF4-FFF2-40B4-BE49-F238E27FC236}">
                <a16:creationId xmlns:a16="http://schemas.microsoft.com/office/drawing/2014/main" xmlns="" id="{599F6569-435B-A740-9F4B-011A5127A2CB}"/>
              </a:ext>
            </a:extLst>
          </p:cNvPr>
          <p:cNvSpPr/>
          <p:nvPr/>
        </p:nvSpPr>
        <p:spPr>
          <a:xfrm>
            <a:off x="3219872" y="926938"/>
            <a:ext cx="6329309" cy="6329309"/>
          </a:xfrm>
          <a:prstGeom prst="ellipse">
            <a:avLst/>
          </a:prstGeom>
          <a:blipFill>
            <a:blip r:embed="rId2" cstate="screen">
              <a:extLst>
                <a:ext uri="{28A0092B-C50C-407E-A947-70E740481C1C}">
                  <a14:useLocalDpi xmlns:a14="http://schemas.microsoft.com/office/drawing/2010/main"/>
                </a:ext>
              </a:extLst>
            </a:blip>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xmlns="" id="{161BC78F-7499-024D-BEB1-5176E6199D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333735716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488050-338E-A942-A4CE-01F8847A8E04}"/>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xmlns="" id="{5EDF8324-6C5B-964C-AFD2-51BCCDAB85B0}"/>
              </a:ext>
            </a:extLst>
          </p:cNvPr>
          <p:cNvSpPr>
            <a:spLocks noGrp="1"/>
          </p:cNvSpPr>
          <p:nvPr>
            <p:ph type="body" sz="quarter" idx="10"/>
          </p:nvPr>
        </p:nvSpPr>
        <p:spPr>
          <a:xfrm>
            <a:off x="364153" y="992610"/>
            <a:ext cx="4089094" cy="1369287"/>
          </a:xfrm>
        </p:spPr>
        <p:txBody>
          <a:bodyPr/>
          <a:lstStyle/>
          <a:p>
            <a:r>
              <a:rPr lang="en-US" dirty="0"/>
              <a:t>The Blue Planet</a:t>
            </a:r>
            <a:endParaRPr lang="en-GB" dirty="0"/>
          </a:p>
        </p:txBody>
      </p:sp>
      <p:sp>
        <p:nvSpPr>
          <p:cNvPr id="4" name="Text Placeholder 3">
            <a:extLst>
              <a:ext uri="{FF2B5EF4-FFF2-40B4-BE49-F238E27FC236}">
                <a16:creationId xmlns:a16="http://schemas.microsoft.com/office/drawing/2014/main" xmlns="" id="{FC4C94BA-EF80-3C4E-9E95-5FE61780A5E2}"/>
              </a:ext>
            </a:extLst>
          </p:cNvPr>
          <p:cNvSpPr>
            <a:spLocks noGrp="1"/>
          </p:cNvSpPr>
          <p:nvPr>
            <p:ph type="body" sz="quarter" idx="11"/>
          </p:nvPr>
        </p:nvSpPr>
        <p:spPr/>
        <p:txBody>
          <a:bodyPr/>
          <a:lstStyle/>
          <a:p>
            <a:r>
              <a:rPr lang="en-US" dirty="0"/>
              <a:t>How much of the Earth do you think is covered in water?</a:t>
            </a:r>
            <a:endParaRPr lang="en-GB" dirty="0"/>
          </a:p>
          <a:p>
            <a:endParaRPr lang="en-US" dirty="0"/>
          </a:p>
        </p:txBody>
      </p:sp>
      <p:sp>
        <p:nvSpPr>
          <p:cNvPr id="7" name="Oval 6">
            <a:extLst>
              <a:ext uri="{FF2B5EF4-FFF2-40B4-BE49-F238E27FC236}">
                <a16:creationId xmlns:a16="http://schemas.microsoft.com/office/drawing/2014/main" xmlns="" id="{F7D64F28-B977-A147-BED7-60671DA50750}"/>
              </a:ext>
            </a:extLst>
          </p:cNvPr>
          <p:cNvSpPr/>
          <p:nvPr/>
        </p:nvSpPr>
        <p:spPr>
          <a:xfrm>
            <a:off x="3219872" y="926938"/>
            <a:ext cx="6329309" cy="6329309"/>
          </a:xfrm>
          <a:prstGeom prst="ellipse">
            <a:avLst/>
          </a:prstGeom>
          <a:blipFill>
            <a:blip r:embed="rId2" cstate="screen">
              <a:extLst>
                <a:ext uri="{28A0092B-C50C-407E-A947-70E740481C1C}">
                  <a14:useLocalDpi xmlns:a14="http://schemas.microsoft.com/office/drawing/2010/main"/>
                </a:ext>
              </a:extLst>
            </a:blip>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xmlns="" id="{DC00311B-AD97-4640-ABED-26F75C0B14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219158967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488050-338E-A942-A4CE-01F8847A8E04}"/>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xmlns="" id="{5EDF8324-6C5B-964C-AFD2-51BCCDAB85B0}"/>
              </a:ext>
            </a:extLst>
          </p:cNvPr>
          <p:cNvSpPr>
            <a:spLocks noGrp="1"/>
          </p:cNvSpPr>
          <p:nvPr>
            <p:ph type="body" sz="quarter" idx="10"/>
          </p:nvPr>
        </p:nvSpPr>
        <p:spPr>
          <a:xfrm>
            <a:off x="364153" y="992610"/>
            <a:ext cx="4089094" cy="1369287"/>
          </a:xfrm>
        </p:spPr>
        <p:txBody>
          <a:bodyPr/>
          <a:lstStyle/>
          <a:p>
            <a:r>
              <a:rPr lang="en-US" dirty="0"/>
              <a:t>The Blue Planet</a:t>
            </a:r>
            <a:endParaRPr lang="en-GB" dirty="0"/>
          </a:p>
        </p:txBody>
      </p:sp>
      <p:sp>
        <p:nvSpPr>
          <p:cNvPr id="4" name="Text Placeholder 3">
            <a:extLst>
              <a:ext uri="{FF2B5EF4-FFF2-40B4-BE49-F238E27FC236}">
                <a16:creationId xmlns:a16="http://schemas.microsoft.com/office/drawing/2014/main" xmlns="" id="{FC4C94BA-EF80-3C4E-9E95-5FE61780A5E2}"/>
              </a:ext>
            </a:extLst>
          </p:cNvPr>
          <p:cNvSpPr>
            <a:spLocks noGrp="1"/>
          </p:cNvSpPr>
          <p:nvPr>
            <p:ph type="body" sz="quarter" idx="11"/>
          </p:nvPr>
        </p:nvSpPr>
        <p:spPr/>
        <p:txBody>
          <a:bodyPr/>
          <a:lstStyle/>
          <a:p>
            <a:r>
              <a:rPr lang="en-US" dirty="0"/>
              <a:t>71% of our planet is covered in water.</a:t>
            </a:r>
          </a:p>
          <a:p>
            <a:r>
              <a:rPr lang="en-US" dirty="0"/>
              <a:t>The ocean produces half the oxygen we breath.</a:t>
            </a:r>
          </a:p>
          <a:p>
            <a:r>
              <a:rPr lang="en-US" dirty="0"/>
              <a:t>It captures 16 times the carbon compared </a:t>
            </a:r>
            <a:br>
              <a:rPr lang="en-US" dirty="0"/>
            </a:br>
            <a:r>
              <a:rPr lang="en-US" dirty="0"/>
              <a:t>with land.</a:t>
            </a:r>
            <a:endParaRPr lang="en-GB" dirty="0"/>
          </a:p>
        </p:txBody>
      </p:sp>
      <p:sp>
        <p:nvSpPr>
          <p:cNvPr id="6" name="Oval 5">
            <a:extLst>
              <a:ext uri="{FF2B5EF4-FFF2-40B4-BE49-F238E27FC236}">
                <a16:creationId xmlns:a16="http://schemas.microsoft.com/office/drawing/2014/main" xmlns="" id="{4267800E-97BE-0A4B-BAC4-A8502A8A6D66}"/>
              </a:ext>
            </a:extLst>
          </p:cNvPr>
          <p:cNvSpPr/>
          <p:nvPr/>
        </p:nvSpPr>
        <p:spPr>
          <a:xfrm>
            <a:off x="3219872" y="926938"/>
            <a:ext cx="6329309" cy="6329309"/>
          </a:xfrm>
          <a:prstGeom prst="ellipse">
            <a:avLst/>
          </a:prstGeom>
          <a:blipFill>
            <a:blip r:embed="rId2" cstate="screen">
              <a:extLst>
                <a:ext uri="{28A0092B-C50C-407E-A947-70E740481C1C}">
                  <a14:useLocalDpi xmlns:a14="http://schemas.microsoft.com/office/drawing/2010/main"/>
                </a:ext>
              </a:extLst>
            </a:blip>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7" name="Picture 6">
            <a:extLst>
              <a:ext uri="{FF2B5EF4-FFF2-40B4-BE49-F238E27FC236}">
                <a16:creationId xmlns:a16="http://schemas.microsoft.com/office/drawing/2014/main" xmlns="" id="{420EB388-CA50-3040-817F-5A930115BD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16809483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488050-338E-A942-A4CE-01F8847A8E04}"/>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xmlns="" id="{5EDF8324-6C5B-964C-AFD2-51BCCDAB85B0}"/>
              </a:ext>
            </a:extLst>
          </p:cNvPr>
          <p:cNvSpPr>
            <a:spLocks noGrp="1"/>
          </p:cNvSpPr>
          <p:nvPr>
            <p:ph type="body" sz="quarter" idx="10"/>
          </p:nvPr>
        </p:nvSpPr>
        <p:spPr>
          <a:xfrm>
            <a:off x="364153" y="992610"/>
            <a:ext cx="5193499" cy="1369287"/>
          </a:xfrm>
        </p:spPr>
        <p:txBody>
          <a:bodyPr/>
          <a:lstStyle/>
          <a:p>
            <a:r>
              <a:rPr lang="en-US" dirty="0"/>
              <a:t>Ocean icon</a:t>
            </a:r>
            <a:endParaRPr lang="en-GB" dirty="0"/>
          </a:p>
        </p:txBody>
      </p:sp>
      <p:sp>
        <p:nvSpPr>
          <p:cNvPr id="4" name="Text Placeholder 3">
            <a:extLst>
              <a:ext uri="{FF2B5EF4-FFF2-40B4-BE49-F238E27FC236}">
                <a16:creationId xmlns:a16="http://schemas.microsoft.com/office/drawing/2014/main" xmlns="" id="{FC4C94BA-EF80-3C4E-9E95-5FE61780A5E2}"/>
              </a:ext>
            </a:extLst>
          </p:cNvPr>
          <p:cNvSpPr>
            <a:spLocks noGrp="1"/>
          </p:cNvSpPr>
          <p:nvPr>
            <p:ph type="body" sz="quarter" idx="11"/>
          </p:nvPr>
        </p:nvSpPr>
        <p:spPr>
          <a:xfrm>
            <a:off x="363538" y="1850918"/>
            <a:ext cx="2759672" cy="2418501"/>
          </a:xfrm>
        </p:spPr>
        <p:txBody>
          <a:bodyPr/>
          <a:lstStyle/>
          <a:p>
            <a:r>
              <a:rPr lang="en-US" b="1" dirty="0"/>
              <a:t>Tiger shark</a:t>
            </a:r>
          </a:p>
          <a:p>
            <a:r>
              <a:rPr lang="en-US" sz="1600" dirty="0"/>
              <a:t>One of the largest sharks in the world, the tiger shark is one of the top predators in the ocean. It gets its name from the dark stripes along its sides that resemble a tiger's stripes. It is a solitary creature, mainly hunting </a:t>
            </a:r>
            <a:br>
              <a:rPr lang="en-US" sz="1600" dirty="0"/>
            </a:br>
            <a:r>
              <a:rPr lang="en-US" sz="1600" dirty="0"/>
              <a:t>at night.</a:t>
            </a:r>
          </a:p>
          <a:p>
            <a:endParaRPr lang="en-GB" sz="1600" dirty="0"/>
          </a:p>
        </p:txBody>
      </p:sp>
      <p:sp>
        <p:nvSpPr>
          <p:cNvPr id="6" name="Oval 5">
            <a:extLst>
              <a:ext uri="{FF2B5EF4-FFF2-40B4-BE49-F238E27FC236}">
                <a16:creationId xmlns:a16="http://schemas.microsoft.com/office/drawing/2014/main" xmlns="" id="{C95515C2-78C6-3143-AC8D-5343687293A7}"/>
              </a:ext>
            </a:extLst>
          </p:cNvPr>
          <p:cNvSpPr/>
          <p:nvPr/>
        </p:nvSpPr>
        <p:spPr>
          <a:xfrm>
            <a:off x="3219872" y="926938"/>
            <a:ext cx="6329309" cy="6329309"/>
          </a:xfrm>
          <a:prstGeom prst="ellipse">
            <a:avLst/>
          </a:prstGeom>
          <a:blipFill>
            <a:blip r:embed="rId2"/>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7" name="Picture 6">
            <a:extLst>
              <a:ext uri="{FF2B5EF4-FFF2-40B4-BE49-F238E27FC236}">
                <a16:creationId xmlns:a16="http://schemas.microsoft.com/office/drawing/2014/main" xmlns="" id="{28D70B96-8663-3C45-A824-15025637A7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138952814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488050-338E-A942-A4CE-01F8847A8E04}"/>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xmlns="" id="{5EDF8324-6C5B-964C-AFD2-51BCCDAB85B0}"/>
              </a:ext>
            </a:extLst>
          </p:cNvPr>
          <p:cNvSpPr>
            <a:spLocks noGrp="1"/>
          </p:cNvSpPr>
          <p:nvPr>
            <p:ph type="body" sz="quarter" idx="10"/>
          </p:nvPr>
        </p:nvSpPr>
        <p:spPr>
          <a:xfrm>
            <a:off x="364153" y="992610"/>
            <a:ext cx="5193499" cy="1369287"/>
          </a:xfrm>
        </p:spPr>
        <p:txBody>
          <a:bodyPr/>
          <a:lstStyle/>
          <a:p>
            <a:r>
              <a:rPr lang="en-US" dirty="0"/>
              <a:t>Ocean icon</a:t>
            </a:r>
            <a:endParaRPr lang="en-GB" dirty="0"/>
          </a:p>
        </p:txBody>
      </p:sp>
      <p:sp>
        <p:nvSpPr>
          <p:cNvPr id="4" name="Text Placeholder 3">
            <a:extLst>
              <a:ext uri="{FF2B5EF4-FFF2-40B4-BE49-F238E27FC236}">
                <a16:creationId xmlns:a16="http://schemas.microsoft.com/office/drawing/2014/main" xmlns="" id="{FC4C94BA-EF80-3C4E-9E95-5FE61780A5E2}"/>
              </a:ext>
            </a:extLst>
          </p:cNvPr>
          <p:cNvSpPr>
            <a:spLocks noGrp="1"/>
          </p:cNvSpPr>
          <p:nvPr>
            <p:ph type="body" sz="quarter" idx="11"/>
          </p:nvPr>
        </p:nvSpPr>
        <p:spPr>
          <a:xfrm>
            <a:off x="363538" y="1850918"/>
            <a:ext cx="2629044" cy="2418501"/>
          </a:xfrm>
        </p:spPr>
        <p:txBody>
          <a:bodyPr/>
          <a:lstStyle/>
          <a:p>
            <a:r>
              <a:rPr lang="en-US" b="1" dirty="0"/>
              <a:t>Green turtle</a:t>
            </a:r>
          </a:p>
          <a:p>
            <a:r>
              <a:rPr lang="en-US" sz="1600" dirty="0"/>
              <a:t>Green turtles are one of the six species of sea turtle that are found on the Great Barrier Reef. </a:t>
            </a:r>
          </a:p>
          <a:p>
            <a:r>
              <a:rPr lang="en-US" sz="1600" dirty="0"/>
              <a:t>Green turtles lay their eggs in pits they dig on beaches on islands and cays. Female turtles return to the beaches where they hatched </a:t>
            </a:r>
            <a:br>
              <a:rPr lang="en-US" sz="1600" dirty="0"/>
            </a:br>
            <a:r>
              <a:rPr lang="en-US" sz="1600" dirty="0"/>
              <a:t>to lay their eggs.</a:t>
            </a:r>
            <a:endParaRPr lang="en-GB" sz="1600" dirty="0"/>
          </a:p>
          <a:p>
            <a:endParaRPr lang="en-GB" sz="1600" dirty="0"/>
          </a:p>
        </p:txBody>
      </p:sp>
      <p:sp>
        <p:nvSpPr>
          <p:cNvPr id="6" name="Oval 5">
            <a:extLst>
              <a:ext uri="{FF2B5EF4-FFF2-40B4-BE49-F238E27FC236}">
                <a16:creationId xmlns:a16="http://schemas.microsoft.com/office/drawing/2014/main" xmlns="" id="{87D55596-0496-014F-83D0-5386BA152B57}"/>
              </a:ext>
            </a:extLst>
          </p:cNvPr>
          <p:cNvSpPr/>
          <p:nvPr/>
        </p:nvSpPr>
        <p:spPr>
          <a:xfrm>
            <a:off x="3219872" y="926938"/>
            <a:ext cx="6329309" cy="6329309"/>
          </a:xfrm>
          <a:prstGeom prst="ellipse">
            <a:avLst/>
          </a:prstGeom>
          <a:blipFill>
            <a:blip r:embed="rId2"/>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7" name="Picture 6">
            <a:extLst>
              <a:ext uri="{FF2B5EF4-FFF2-40B4-BE49-F238E27FC236}">
                <a16:creationId xmlns:a16="http://schemas.microsoft.com/office/drawing/2014/main" xmlns="" id="{BFCED3F9-716A-B144-9264-4D1CB76E27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146208155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488050-338E-A942-A4CE-01F8847A8E04}"/>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xmlns="" id="{5EDF8324-6C5B-964C-AFD2-51BCCDAB85B0}"/>
              </a:ext>
            </a:extLst>
          </p:cNvPr>
          <p:cNvSpPr>
            <a:spLocks noGrp="1"/>
          </p:cNvSpPr>
          <p:nvPr>
            <p:ph type="body" sz="quarter" idx="10"/>
          </p:nvPr>
        </p:nvSpPr>
        <p:spPr>
          <a:xfrm>
            <a:off x="364153" y="992610"/>
            <a:ext cx="5193499" cy="1369287"/>
          </a:xfrm>
        </p:spPr>
        <p:txBody>
          <a:bodyPr/>
          <a:lstStyle/>
          <a:p>
            <a:r>
              <a:rPr lang="en-US" dirty="0"/>
              <a:t>Ocean icon</a:t>
            </a:r>
            <a:endParaRPr lang="en-GB" dirty="0"/>
          </a:p>
        </p:txBody>
      </p:sp>
      <p:sp>
        <p:nvSpPr>
          <p:cNvPr id="4" name="Text Placeholder 3">
            <a:extLst>
              <a:ext uri="{FF2B5EF4-FFF2-40B4-BE49-F238E27FC236}">
                <a16:creationId xmlns:a16="http://schemas.microsoft.com/office/drawing/2014/main" xmlns="" id="{FC4C94BA-EF80-3C4E-9E95-5FE61780A5E2}"/>
              </a:ext>
            </a:extLst>
          </p:cNvPr>
          <p:cNvSpPr>
            <a:spLocks noGrp="1"/>
          </p:cNvSpPr>
          <p:nvPr>
            <p:ph type="body" sz="quarter" idx="11"/>
          </p:nvPr>
        </p:nvSpPr>
        <p:spPr>
          <a:xfrm>
            <a:off x="363537" y="1850918"/>
            <a:ext cx="2856335" cy="2418501"/>
          </a:xfrm>
        </p:spPr>
        <p:txBody>
          <a:bodyPr/>
          <a:lstStyle/>
          <a:p>
            <a:r>
              <a:rPr lang="en-US" b="1" dirty="0"/>
              <a:t>Bottlenose dolphin</a:t>
            </a:r>
          </a:p>
          <a:p>
            <a:r>
              <a:rPr lang="en-US" sz="1600" dirty="0"/>
              <a:t>Bottlenose dolphins live all over the world. They are excellent swimmers, because of their arrow-like shape. Bottlenose dolphins are some of the cleverest animals on Earth because </a:t>
            </a:r>
            <a:r>
              <a:rPr lang="en-GB" sz="1600" dirty="0"/>
              <a:t>of their large brain. </a:t>
            </a:r>
          </a:p>
          <a:p>
            <a:r>
              <a:rPr lang="en-GB" sz="1600" dirty="0"/>
              <a:t>Bottlenose dolphins cannot breathe </a:t>
            </a:r>
            <a:r>
              <a:rPr lang="en-US" sz="1600" dirty="0"/>
              <a:t>underwater and have to rise to the surface to breathe oxygen from the </a:t>
            </a:r>
            <a:r>
              <a:rPr lang="en-GB" sz="1600" dirty="0"/>
              <a:t>air.</a:t>
            </a:r>
            <a:endParaRPr lang="en-US" sz="1600" dirty="0"/>
          </a:p>
          <a:p>
            <a:endParaRPr lang="en-GB" sz="1600" dirty="0"/>
          </a:p>
        </p:txBody>
      </p:sp>
      <p:sp>
        <p:nvSpPr>
          <p:cNvPr id="7" name="Oval 6">
            <a:extLst>
              <a:ext uri="{FF2B5EF4-FFF2-40B4-BE49-F238E27FC236}">
                <a16:creationId xmlns:a16="http://schemas.microsoft.com/office/drawing/2014/main" xmlns="" id="{8EE85A2B-E693-6C4B-AC0E-F482C87BFDE0}"/>
              </a:ext>
            </a:extLst>
          </p:cNvPr>
          <p:cNvSpPr/>
          <p:nvPr/>
        </p:nvSpPr>
        <p:spPr>
          <a:xfrm>
            <a:off x="3219872" y="926938"/>
            <a:ext cx="6329309" cy="6329309"/>
          </a:xfrm>
          <a:prstGeom prst="ellipse">
            <a:avLst/>
          </a:prstGeom>
          <a:blipFill>
            <a:blip r:embed="rId2"/>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xmlns="" id="{B0EB73B5-3E69-1E41-896B-31836EA024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3566974181"/>
      </p:ext>
    </p:extLst>
  </p:cSld>
  <p:clrMapOvr>
    <a:masterClrMapping/>
  </p:clrMapOvr>
  <p:transition spd="med"/>
</p:sld>
</file>

<file path=ppt/theme/theme1.xml><?xml version="1.0" encoding="utf-8"?>
<a:theme xmlns:a="http://schemas.openxmlformats.org/drawingml/2006/main" name="Office Theme">
  <a:themeElements>
    <a:clrScheme name="Encounter Edu 1">
      <a:dk1>
        <a:srgbClr val="FFFFFF"/>
      </a:dk1>
      <a:lt1>
        <a:srgbClr val="091932"/>
      </a:lt1>
      <a:dk2>
        <a:srgbClr val="EFF0EF"/>
      </a:dk2>
      <a:lt2>
        <a:srgbClr val="091932"/>
      </a:lt2>
      <a:accent1>
        <a:srgbClr val="6EBEAF"/>
      </a:accent1>
      <a:accent2>
        <a:srgbClr val="6BD0D4"/>
      </a:accent2>
      <a:accent3>
        <a:srgbClr val="F2D049"/>
      </a:accent3>
      <a:accent4>
        <a:srgbClr val="F05349"/>
      </a:accent4>
      <a:accent5>
        <a:srgbClr val="007CAF"/>
      </a:accent5>
      <a:accent6>
        <a:srgbClr val="03462A"/>
      </a:accent6>
      <a:hlink>
        <a:srgbClr val="005F89"/>
      </a:hlink>
      <a:folHlink>
        <a:srgbClr val="00FF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CD1D4"/>
        </a:solidFill>
        <a:ln w="12700" cap="flat">
          <a:noFill/>
          <a:miter lim="400000"/>
        </a:ln>
        <a:effectLst/>
      </a:spPr>
      <a:bodyPr wrap="square" lIns="25400" tIns="25400" rIns="25400" bIns="25400" numCol="1" anchor="ctr">
        <a:noAutofit/>
      </a:bodyPr>
      <a:lstStyle>
        <a:defPPr algn="ctr" defTabSz="292100">
          <a:defRPr sz="1100">
            <a:solidFill>
              <a:srgbClr val="FFFFFF"/>
            </a:solidFill>
            <a:latin typeface="Helvetica Neue Medium"/>
            <a:ea typeface="Helvetica Neue Medium"/>
            <a:cs typeface="Helvetica Neue Medium"/>
            <a:sym typeface="Helvetica Neue Medium"/>
          </a:defRPr>
        </a:defPPr>
      </a:lst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64646"/>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0F0F0"/>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64646"/>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64646"/>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8A2AB53EAF93438FD811965EF6E350" ma:contentTypeVersion="10" ma:contentTypeDescription="Create a new document." ma:contentTypeScope="" ma:versionID="cedc8ece71dae674ff7f72ad2714e1a1">
  <xsd:schema xmlns:xsd="http://www.w3.org/2001/XMLSchema" xmlns:xs="http://www.w3.org/2001/XMLSchema" xmlns:p="http://schemas.microsoft.com/office/2006/metadata/properties" xmlns:ns2="7dd0c2b8-7301-49b5-921e-ab84ec4c20a5" xmlns:ns3="8dd429a2-b850-4aa5-85c2-8487e2b197cf" targetNamespace="http://schemas.microsoft.com/office/2006/metadata/properties" ma:root="true" ma:fieldsID="126980710d514506eb74f74d7cfc55b4" ns2:_="" ns3:_="">
    <xsd:import namespace="7dd0c2b8-7301-49b5-921e-ab84ec4c20a5"/>
    <xsd:import namespace="8dd429a2-b850-4aa5-85c2-8487e2b197c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d0c2b8-7301-49b5-921e-ab84ec4c20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d429a2-b850-4aa5-85c2-8487e2b197c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25C308-5B3F-4EE4-9EC2-C206741D54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d0c2b8-7301-49b5-921e-ab84ec4c20a5"/>
    <ds:schemaRef ds:uri="8dd429a2-b850-4aa5-85c2-8487e2b197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EB7695-7B5F-4A15-83C0-628CCE7FD77F}">
  <ds:schemaRefs>
    <ds:schemaRef ds:uri="http://purl.org/dc/terms/"/>
    <ds:schemaRef ds:uri="7dd0c2b8-7301-49b5-921e-ab84ec4c20a5"/>
    <ds:schemaRef ds:uri="http://schemas.microsoft.com/office/2006/documentManagement/types"/>
    <ds:schemaRef ds:uri="http://schemas.microsoft.com/office/infopath/2007/PartnerControls"/>
    <ds:schemaRef ds:uri="http://purl.org/dc/elements/1.1/"/>
    <ds:schemaRef ds:uri="http://schemas.microsoft.com/office/2006/metadata/properties"/>
    <ds:schemaRef ds:uri="8dd429a2-b850-4aa5-85c2-8487e2b197cf"/>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FAAD7ABB-3186-4A4B-8A91-656EB3C0B2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2613</TotalTime>
  <Words>454</Words>
  <Application>Microsoft Office PowerPoint</Application>
  <PresentationFormat>On-screen Show (4:3)</PresentationFormat>
  <Paragraphs>46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Lesson 1: Our wonderful ocean</vt:lpstr>
      <vt:lpstr>Lesson 1: Our wonderful ocean</vt:lpstr>
      <vt:lpstr>Lesson 1: Our wonderful ocean</vt:lpstr>
      <vt:lpstr>Lesson 1: Our wonderful ocean</vt:lpstr>
      <vt:lpstr>Lesson 1: Our wonderful ocean</vt:lpstr>
      <vt:lpstr>Lesson 1: Our wonderful ocean</vt:lpstr>
      <vt:lpstr>Lesson 1: Our wonderful ocean</vt:lpstr>
      <vt:lpstr>Lesson 1: Our wonderful ocean</vt:lpstr>
      <vt:lpstr>Lesson 1: Our wonderful ocean</vt:lpstr>
      <vt:lpstr>Lesson 1: Our wonderful ocean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cj</dc:creator>
  <cp:lastModifiedBy>cj</cp:lastModifiedBy>
  <cp:revision>112</cp:revision>
  <cp:lastPrinted>2018-10-15T11:47:29Z</cp:lastPrinted>
  <dcterms:modified xsi:type="dcterms:W3CDTF">2020-06-18T09:44:25Z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0x0101006A8A2AB53EAF93438FD811965EF6E350</vt:lpwstr>
  </property>
</Properties>
</file>