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63" autoAdjust="0"/>
    <p:restoredTop sz="94660"/>
  </p:normalViewPr>
  <p:slideViewPr>
    <p:cSldViewPr>
      <p:cViewPr varScale="1">
        <p:scale>
          <a:sx n="67" d="100"/>
          <a:sy n="67" d="100"/>
        </p:scale>
        <p:origin x="-12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E9C73-055A-4566-B53F-A876F3109212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0ED9A-3286-4B61-BF85-C7FE943756E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/>
          <a:lstStyle/>
          <a:p>
            <a:r>
              <a:rPr lang="en-GB" dirty="0" smtClean="0">
                <a:latin typeface="Comic Sans MS" pitchFamily="66" charset="0"/>
              </a:rPr>
              <a:t>The lighthouse keeper’s Lunch - Settings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060848"/>
            <a:ext cx="4176687" cy="444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3223.WAV">
            <a:hlinkClick r:id="" action="ppaction://media"/>
          </p:cNvPr>
          <p:cNvPicPr>
            <a:picLocks noRot="1" noChangeAspect="1"/>
          </p:cNvPicPr>
          <p:nvPr>
            <a:wavAudioFile r:embed="rId1" name="~PP3223.WAV"/>
          </p:nvPr>
        </p:nvPicPr>
        <p:blipFill>
          <a:blip r:embed="rId4" cstate="print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8144" y="188640"/>
            <a:ext cx="3096344" cy="316835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sz="2800" b="1" dirty="0" smtClean="0">
                <a:latin typeface="Comic Sans MS" pitchFamily="66" charset="0"/>
              </a:rPr>
              <a:t>Nouns</a:t>
            </a:r>
          </a:p>
          <a:p>
            <a:pPr>
              <a:buNone/>
            </a:pPr>
            <a:r>
              <a:rPr lang="en-GB" sz="2800" dirty="0" smtClean="0">
                <a:latin typeface="Comic Sans MS" pitchFamily="66" charset="0"/>
              </a:rPr>
              <a:t>Cottage, </a:t>
            </a:r>
          </a:p>
          <a:p>
            <a:pPr>
              <a:buNone/>
            </a:pPr>
            <a:r>
              <a:rPr lang="en-GB" sz="2800" dirty="0" smtClean="0">
                <a:latin typeface="Comic Sans MS" pitchFamily="66" charset="0"/>
              </a:rPr>
              <a:t>cliff, </a:t>
            </a:r>
          </a:p>
          <a:p>
            <a:pPr>
              <a:buNone/>
            </a:pPr>
            <a:r>
              <a:rPr lang="en-GB" sz="2800" dirty="0" smtClean="0">
                <a:latin typeface="Comic Sans MS" pitchFamily="66" charset="0"/>
              </a:rPr>
              <a:t>wire, </a:t>
            </a:r>
          </a:p>
          <a:p>
            <a:pPr>
              <a:buNone/>
            </a:pPr>
            <a:r>
              <a:rPr lang="en-GB" sz="2800" dirty="0" smtClean="0">
                <a:latin typeface="Comic Sans MS" pitchFamily="66" charset="0"/>
              </a:rPr>
              <a:t>rocks, </a:t>
            </a:r>
          </a:p>
          <a:p>
            <a:pPr>
              <a:buNone/>
            </a:pPr>
            <a:r>
              <a:rPr lang="en-GB" sz="2800" dirty="0" smtClean="0">
                <a:latin typeface="Comic Sans MS" pitchFamily="66" charset="0"/>
              </a:rPr>
              <a:t>sea, </a:t>
            </a:r>
          </a:p>
          <a:p>
            <a:pPr>
              <a:buNone/>
            </a:pPr>
            <a:r>
              <a:rPr lang="en-GB" sz="2800" dirty="0" smtClean="0">
                <a:latin typeface="Comic Sans MS" pitchFamily="66" charset="0"/>
              </a:rPr>
              <a:t>clouds </a:t>
            </a:r>
          </a:p>
          <a:p>
            <a:pPr>
              <a:buNone/>
            </a:pPr>
            <a:r>
              <a:rPr lang="en-GB" sz="2800" dirty="0" smtClean="0">
                <a:latin typeface="Comic Sans MS" pitchFamily="66" charset="0"/>
              </a:rPr>
              <a:t>seaweed</a:t>
            </a:r>
          </a:p>
          <a:p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5638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868144" y="3284984"/>
            <a:ext cx="2915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Adjectives</a:t>
            </a:r>
          </a:p>
          <a:p>
            <a:r>
              <a:rPr lang="en-GB" sz="2400" dirty="0" smtClean="0">
                <a:latin typeface="Comic Sans MS" pitchFamily="66" charset="0"/>
              </a:rPr>
              <a:t>Steep, high, </a:t>
            </a:r>
          </a:p>
          <a:p>
            <a:r>
              <a:rPr lang="en-GB" sz="2400" dirty="0" smtClean="0">
                <a:latin typeface="Comic Sans MS" pitchFamily="66" charset="0"/>
              </a:rPr>
              <a:t>cosy, white </a:t>
            </a:r>
          </a:p>
          <a:p>
            <a:r>
              <a:rPr lang="en-GB" sz="2400" dirty="0" smtClean="0">
                <a:latin typeface="Comic Sans MS" pitchFamily="66" charset="0"/>
              </a:rPr>
              <a:t>Cloudy, yellow,</a:t>
            </a:r>
          </a:p>
          <a:p>
            <a:r>
              <a:rPr lang="en-GB" sz="2400" dirty="0" smtClean="0">
                <a:latin typeface="Comic Sans MS" pitchFamily="66" charset="0"/>
              </a:rPr>
              <a:t>Calm, wet, deep, cold, blue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5373216"/>
            <a:ext cx="5544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omic Sans MS" pitchFamily="66" charset="0"/>
              </a:rPr>
              <a:t>Verbs, </a:t>
            </a:r>
            <a:r>
              <a:rPr lang="en-GB" sz="2400" dirty="0" smtClean="0">
                <a:latin typeface="Comic Sans MS" pitchFamily="66" charset="0"/>
              </a:rPr>
              <a:t>perched, sitting</a:t>
            </a:r>
          </a:p>
          <a:p>
            <a:r>
              <a:rPr lang="en-GB" sz="2400" dirty="0" smtClean="0">
                <a:latin typeface="Comic Sans MS" pitchFamily="66" charset="0"/>
              </a:rPr>
              <a:t>Hanging, swaying</a:t>
            </a:r>
          </a:p>
          <a:p>
            <a:r>
              <a:rPr lang="en-GB" sz="2400" dirty="0" smtClean="0">
                <a:latin typeface="Comic Sans MS" pitchFamily="66" charset="0"/>
              </a:rPr>
              <a:t>Lapping, bobbing, floating</a:t>
            </a:r>
          </a:p>
          <a:p>
            <a:endParaRPr lang="en-GB" sz="2400" dirty="0" smtClean="0">
              <a:latin typeface="Comic Sans MS" pitchFamily="66" charset="0"/>
            </a:endParaRPr>
          </a:p>
        </p:txBody>
      </p:sp>
      <p:pic>
        <p:nvPicPr>
          <p:cNvPr id="11" name="~PP3344.WAV">
            <a:hlinkClick r:id="" action="ppaction://media"/>
          </p:cNvPr>
          <p:cNvPicPr>
            <a:picLocks noRot="1" noChangeAspect="1"/>
          </p:cNvPicPr>
          <p:nvPr>
            <a:wavAudioFile r:embed="rId1" name="~PP3344.WAV"/>
          </p:nvPr>
        </p:nvPicPr>
        <p:blipFill>
          <a:blip r:embed="rId4" cstate="print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6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>
                <a:latin typeface="Comic Sans MS" pitchFamily="66" charset="0"/>
              </a:rPr>
              <a:t>Looking at the cliff tops</a:t>
            </a:r>
            <a:endParaRPr lang="en-US" u="sng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GB" dirty="0" smtClean="0">
                <a:latin typeface="Comic Sans MS" pitchFamily="66" charset="0"/>
              </a:rPr>
              <a:t>There is a little, white cottage sitting perched on the edge of a steep, rocky cliff. The cold, blue sea below is calm today with water lapping gently against the rocks. The green seaweed floats in and out under the yellow cloudy sky.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5" name="~PP3344.WAV">
            <a:hlinkClick r:id="" action="ppaction://media"/>
          </p:cNvPr>
          <p:cNvPicPr>
            <a:picLocks noRot="1" noChangeAspect="1"/>
          </p:cNvPicPr>
          <p:nvPr>
            <a:wavAudioFile r:embed="rId1" name="~PP3344.WAV"/>
          </p:nvPr>
        </p:nvPicPr>
        <p:blipFill>
          <a:blip r:embed="rId3" cstate="print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8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600140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300192" y="1052736"/>
            <a:ext cx="24482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mic Sans MS" pitchFamily="66" charset="0"/>
              </a:rPr>
              <a:t>Nouns</a:t>
            </a:r>
          </a:p>
          <a:p>
            <a:endParaRPr lang="en-GB" sz="2400" dirty="0">
              <a:latin typeface="Comic Sans MS" pitchFamily="66" charset="0"/>
            </a:endParaRPr>
          </a:p>
          <a:p>
            <a:endParaRPr lang="en-GB" sz="2400" dirty="0" smtClean="0">
              <a:latin typeface="Comic Sans MS" pitchFamily="66" charset="0"/>
            </a:endParaRPr>
          </a:p>
          <a:p>
            <a:r>
              <a:rPr lang="en-GB" sz="2400" dirty="0" smtClean="0">
                <a:latin typeface="Comic Sans MS" pitchFamily="66" charset="0"/>
              </a:rPr>
              <a:t>Adjectives</a:t>
            </a:r>
          </a:p>
          <a:p>
            <a:endParaRPr lang="en-GB" sz="2400" dirty="0">
              <a:latin typeface="Comic Sans MS" pitchFamily="66" charset="0"/>
            </a:endParaRPr>
          </a:p>
          <a:p>
            <a:endParaRPr lang="en-GB" sz="2400" dirty="0" smtClean="0">
              <a:latin typeface="Comic Sans MS" pitchFamily="66" charset="0"/>
            </a:endParaRPr>
          </a:p>
          <a:p>
            <a:endParaRPr lang="en-GB" sz="2400" dirty="0">
              <a:latin typeface="Comic Sans MS" pitchFamily="66" charset="0"/>
            </a:endParaRPr>
          </a:p>
          <a:p>
            <a:r>
              <a:rPr lang="en-GB" sz="2400" dirty="0" smtClean="0">
                <a:latin typeface="Comic Sans MS" pitchFamily="66" charset="0"/>
              </a:rPr>
              <a:t>Verbs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7" name="~PP1503.WAV">
            <a:hlinkClick r:id="" action="ppaction://media"/>
          </p:cNvPr>
          <p:cNvPicPr>
            <a:picLocks noRot="1" noChangeAspect="1"/>
          </p:cNvPicPr>
          <p:nvPr>
            <a:wavAudioFile r:embed="rId1" name="~PP1503.WAV"/>
          </p:nvPr>
        </p:nvPicPr>
        <p:blipFill>
          <a:blip r:embed="rId4" cstate="print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60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931" y="131490"/>
            <a:ext cx="5999447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00192" y="1052736"/>
            <a:ext cx="24482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omic Sans MS" pitchFamily="66" charset="0"/>
              </a:rPr>
              <a:t>Nouns</a:t>
            </a:r>
          </a:p>
          <a:p>
            <a:endParaRPr lang="en-GB" sz="2400" dirty="0">
              <a:latin typeface="Comic Sans MS" pitchFamily="66" charset="0"/>
            </a:endParaRPr>
          </a:p>
          <a:p>
            <a:endParaRPr lang="en-GB" sz="2400" dirty="0" smtClean="0">
              <a:latin typeface="Comic Sans MS" pitchFamily="66" charset="0"/>
            </a:endParaRPr>
          </a:p>
          <a:p>
            <a:r>
              <a:rPr lang="en-GB" sz="2400" dirty="0" smtClean="0">
                <a:latin typeface="Comic Sans MS" pitchFamily="66" charset="0"/>
              </a:rPr>
              <a:t>Adjectives</a:t>
            </a:r>
          </a:p>
          <a:p>
            <a:endParaRPr lang="en-GB" sz="2400" dirty="0">
              <a:latin typeface="Comic Sans MS" pitchFamily="66" charset="0"/>
            </a:endParaRPr>
          </a:p>
          <a:p>
            <a:endParaRPr lang="en-GB" sz="2400" dirty="0" smtClean="0">
              <a:latin typeface="Comic Sans MS" pitchFamily="66" charset="0"/>
            </a:endParaRPr>
          </a:p>
          <a:p>
            <a:endParaRPr lang="en-GB" sz="2400" dirty="0">
              <a:latin typeface="Comic Sans MS" pitchFamily="66" charset="0"/>
            </a:endParaRPr>
          </a:p>
          <a:p>
            <a:r>
              <a:rPr lang="en-GB" sz="2400" dirty="0" smtClean="0">
                <a:latin typeface="Comic Sans MS" pitchFamily="66" charset="0"/>
              </a:rPr>
              <a:t>Verbs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6" name="~PP287.WAV">
            <a:hlinkClick r:id="" action="ppaction://media"/>
          </p:cNvPr>
          <p:cNvPicPr>
            <a:picLocks noRot="1" noChangeAspect="1"/>
          </p:cNvPicPr>
          <p:nvPr>
            <a:wavAudioFile r:embed="rId1" name="~PP287.WAV"/>
          </p:nvPr>
        </p:nvPicPr>
        <p:blipFill>
          <a:blip r:embed="rId4" cstate="print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25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113</Words>
  <Application>Microsoft Office PowerPoint</Application>
  <PresentationFormat>On-screen Show (4:3)</PresentationFormat>
  <Paragraphs>35</Paragraphs>
  <Slides>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The lighthouse keeper’s Lunch - Settings</vt:lpstr>
      <vt:lpstr>Slide 2</vt:lpstr>
      <vt:lpstr>Looking at the cliff tops</vt:lpstr>
      <vt:lpstr>Slide 4</vt:lpstr>
      <vt:lpstr>Slide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lighthouse keeper’s Lunch - Settings</dc:title>
  <dc:creator>Windows User</dc:creator>
  <cp:lastModifiedBy>Windows User</cp:lastModifiedBy>
  <cp:revision>2</cp:revision>
  <dcterms:created xsi:type="dcterms:W3CDTF">2020-06-06T10:21:01Z</dcterms:created>
  <dcterms:modified xsi:type="dcterms:W3CDTF">2020-06-07T07:04:25Z</dcterms:modified>
</cp:coreProperties>
</file>