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601200" cy="12801600" type="A3"/>
  <p:notesSz cx="6797675" cy="9926638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639965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37" autoAdjust="0"/>
    <p:restoredTop sz="95126" autoAdjust="0"/>
  </p:normalViewPr>
  <p:slideViewPr>
    <p:cSldViewPr snapToGrid="0" snapToObjects="1">
      <p:cViewPr>
        <p:scale>
          <a:sx n="60" d="100"/>
          <a:sy n="60" d="100"/>
        </p:scale>
        <p:origin x="-1350" y="34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84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75DF9-EF64-4CBF-BEF2-26F146AFA897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EA23F-724A-42EB-8901-E5C82962C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542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73E7B-9DAD-8F49-B64E-F4C3EA27C908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891E9-40C0-1B47-B6E0-CFB0472826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51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pixabay.com</a:t>
            </a:r>
            <a:r>
              <a:rPr lang="en-US" dirty="0"/>
              <a:t>/en/football-world-championship-3373557/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91E9-40C0-1B47-B6E0-CFB0472826F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09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93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7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7" y="957158"/>
            <a:ext cx="2268616" cy="20387733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957158"/>
            <a:ext cx="6645831" cy="203877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1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4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95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53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60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965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4"/>
            <a:ext cx="5367338" cy="10925812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4"/>
            <a:ext cx="3158729" cy="8756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7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2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9DC06C6B-A5D3-FB4B-B615-CB95B28144DD}" type="datetimeFigureOut">
              <a:rPr lang="en-US" smtClean="0"/>
              <a:t>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/>
          <a:lstStyle/>
          <a:p>
            <a:fld id="{FAD19AFA-A112-3A4E-A4C5-7E48CB1A72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5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9027"/>
            <a:ext cx="9601198" cy="128106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126126" y="117097"/>
            <a:ext cx="9348948" cy="12543856"/>
          </a:xfrm>
          <a:prstGeom prst="rect">
            <a:avLst/>
          </a:prstGeom>
          <a:solidFill>
            <a:srgbClr val="FFFFFF"/>
          </a:solidFill>
          <a:ln w="28575" cap="rnd">
            <a:solidFill>
              <a:schemeClr val="tx2">
                <a:lumMod val="7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25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9965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4" indent="-479974" algn="l" defTabSz="639965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2" indent="-399977" algn="l" defTabSz="639965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12" indent="-319982" algn="l" defTabSz="639965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75" indent="-319982" algn="l" defTabSz="639965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40" indent="-319982" algn="l" defTabSz="639965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19982" algn="l" defTabSz="63996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70" indent="-319982" algn="l" defTabSz="63996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34" indent="-319982" algn="l" defTabSz="63996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699" indent="-319982" algn="l" defTabSz="639965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639965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tball-3373557_960_720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0" b="12968"/>
          <a:stretch/>
        </p:blipFill>
        <p:spPr>
          <a:xfrm rot="5400000">
            <a:off x="746182" y="3597337"/>
            <a:ext cx="11149334" cy="6095105"/>
          </a:xfrm>
          <a:prstGeom prst="rect">
            <a:avLst/>
          </a:prstGeom>
          <a:ln>
            <a:solidFill>
              <a:srgbClr val="0D1C25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25745" y="308256"/>
            <a:ext cx="2906462" cy="87701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0000"/>
                </a:solidFill>
              </a:rPr>
              <a:t>IDENTIFY ALL 32 PARTICPATING COUNTIRES  IN THE 2018 FIFA WORLD CUP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51002" y="284425"/>
            <a:ext cx="1834560" cy="563630"/>
            <a:chOff x="667366" y="4635313"/>
            <a:chExt cx="1960418" cy="593887"/>
          </a:xfrm>
        </p:grpSpPr>
        <p:pic>
          <p:nvPicPr>
            <p:cNvPr id="5" name="Picture 2" descr="\\HOME\Cre8tive Resources\01 Branding\IMAGES\TEXT\TITLES\BOX BLUE LIGHT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5" y="4665570"/>
              <a:ext cx="1656184" cy="501721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6" descr="\\HOME\Cre8tive Resources\01 Branding\IMAGES\TEXT\TITLES\ACTIVITIES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366" y="4635313"/>
              <a:ext cx="1960418" cy="593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225745" y="1382814"/>
            <a:ext cx="2906462" cy="10893176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endParaRPr lang="en-GB" sz="1600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GB" sz="1600" dirty="0">
                <a:solidFill>
                  <a:srgbClr val="000000"/>
                </a:solidFill>
              </a:rPr>
              <a:t>Country           /           Capital City</a:t>
            </a:r>
          </a:p>
          <a:p>
            <a:pPr>
              <a:lnSpc>
                <a:spcPct val="130000"/>
              </a:lnSpc>
            </a:pPr>
            <a:endParaRPr lang="en-GB" sz="7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en-GB" sz="1600" dirty="0">
                <a:solidFill>
                  <a:srgbClr val="000000"/>
                </a:solidFill>
              </a:rPr>
              <a:t>  </a:t>
            </a:r>
          </a:p>
          <a:p>
            <a:pPr algn="ctr">
              <a:lnSpc>
                <a:spcPct val="130000"/>
              </a:lnSpc>
            </a:pP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3296" y="286998"/>
            <a:ext cx="4405924" cy="64572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solidFill>
                  <a:srgbClr val="000000"/>
                </a:solidFill>
              </a:rPr>
              <a:t>EXTENSION: Can you name any of the capital cities?</a:t>
            </a:r>
          </a:p>
        </p:txBody>
      </p:sp>
    </p:spTree>
    <p:extLst>
      <p:ext uri="{BB962C8B-B14F-4D97-AF65-F5344CB8AC3E}">
        <p14:creationId xmlns:p14="http://schemas.microsoft.com/office/powerpoint/2010/main" val="319900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63</Words>
  <Application>Microsoft Office PowerPoint</Application>
  <PresentationFormat>A3 Paper (297x420 mm)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cj</cp:lastModifiedBy>
  <cp:revision>192</cp:revision>
  <cp:lastPrinted>2018-06-21T13:15:28Z</cp:lastPrinted>
  <dcterms:created xsi:type="dcterms:W3CDTF">2018-05-31T08:38:43Z</dcterms:created>
  <dcterms:modified xsi:type="dcterms:W3CDTF">2020-06-10T06:58:56Z</dcterms:modified>
</cp:coreProperties>
</file>