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0C8C-32F9-4940-8D0F-98D13656B92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5EAA-30F0-4551-A829-01F5E38635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4365104"/>
            <a:ext cx="5400600" cy="22791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Noun</a:t>
            </a:r>
          </a:p>
          <a:p>
            <a:pPr algn="l"/>
            <a:r>
              <a:rPr lang="en-GB" dirty="0" smtClean="0">
                <a:solidFill>
                  <a:srgbClr val="0070C0"/>
                </a:solidFill>
              </a:rPr>
              <a:t>vines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64704"/>
            <a:ext cx="4115323" cy="36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546.WAV">
            <a:hlinkClick r:id="" action="ppaction://media"/>
          </p:cNvPr>
          <p:cNvPicPr>
            <a:picLocks noRot="1" noChangeAspect="1"/>
          </p:cNvPicPr>
          <p:nvPr>
            <a:wavAudioFile r:embed="rId1" name="~PP2546.WAV"/>
          </p:nvPr>
        </p:nvPicPr>
        <p:blipFill>
          <a:blip r:embed="rId4" cstate="print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2606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Monday 11</a:t>
            </a:r>
            <a:r>
              <a:rPr lang="en-GB" baseline="30000" dirty="0" smtClean="0"/>
              <a:t>th</a:t>
            </a:r>
            <a:r>
              <a:rPr lang="en-GB" dirty="0" smtClean="0"/>
              <a:t> January – English            Describing a scene.</a:t>
            </a:r>
            <a:endParaRPr lang="en-US" dirty="0"/>
          </a:p>
        </p:txBody>
      </p:sp>
    </p:spTree>
  </p:cSld>
  <p:clrMapOvr>
    <a:masterClrMapping/>
  </p:clrMapOvr>
  <p:transition advTm="45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4437112"/>
            <a:ext cx="6048672" cy="223224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Noun               adjective          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Vines                tall  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4680520" cy="41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2973.WAV">
            <a:hlinkClick r:id="" action="ppaction://media"/>
          </p:cNvPr>
          <p:cNvPicPr>
            <a:picLocks noRot="1" noChangeAspect="1"/>
          </p:cNvPicPr>
          <p:nvPr>
            <a:wavAudioFile r:embed="rId1" name="~PP2973.WAV"/>
          </p:nvPr>
        </p:nvPicPr>
        <p:blipFill>
          <a:blip r:embed="rId4" cstate="print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0648"/>
            <a:ext cx="43037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7704" y="4149080"/>
            <a:ext cx="5688632" cy="252028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Noun             adjective      verb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Vines                tall            winding  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~PP1033.WAV">
            <a:hlinkClick r:id="" action="ppaction://media"/>
          </p:cNvPr>
          <p:cNvPicPr>
            <a:picLocks noRot="1" noChangeAspect="1"/>
          </p:cNvPicPr>
          <p:nvPr>
            <a:wavAudioFile r:embed="rId1" name="~PP1033.WAV"/>
          </p:nvPr>
        </p:nvPicPr>
        <p:blipFill>
          <a:blip r:embed="rId4" cstate="print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0648"/>
            <a:ext cx="43037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4149080"/>
            <a:ext cx="8496944" cy="252028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Max saw </a:t>
            </a:r>
            <a:r>
              <a:rPr lang="en-GB" dirty="0" smtClean="0">
                <a:solidFill>
                  <a:srgbClr val="0070C0"/>
                </a:solidFill>
              </a:rPr>
              <a:t>tall vines winding </a:t>
            </a:r>
            <a:r>
              <a:rPr lang="en-GB" dirty="0" smtClean="0"/>
              <a:t>around the trees.</a:t>
            </a:r>
            <a:endParaRPr lang="en-US" dirty="0"/>
          </a:p>
        </p:txBody>
      </p:sp>
      <p:pic>
        <p:nvPicPr>
          <p:cNvPr id="7" name="~PP3002.WAV">
            <a:hlinkClick r:id="" action="ppaction://media"/>
          </p:cNvPr>
          <p:cNvPicPr>
            <a:picLocks noRot="1" noChangeAspect="1"/>
          </p:cNvPicPr>
          <p:nvPr>
            <a:wavAudioFile r:embed="rId1" name="~PP3002.WAV"/>
          </p:nvPr>
        </p:nvPicPr>
        <p:blipFill>
          <a:blip r:embed="rId4" cstate="print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</Words>
  <Application>Microsoft Office PowerPoint</Application>
  <PresentationFormat>On-screen Show (4:3)</PresentationFormat>
  <Paragraphs>8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2021-01-09T15:53:05Z</dcterms:created>
  <dcterms:modified xsi:type="dcterms:W3CDTF">2021-01-09T16:20:27Z</dcterms:modified>
</cp:coreProperties>
</file>