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0C8C-32F9-4940-8D0F-98D13656B92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5EAA-30F0-4551-A829-01F5E386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0C8C-32F9-4940-8D0F-98D13656B928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5EAA-30F0-4551-A829-01F5E386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92696"/>
            <a:ext cx="5760640" cy="510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2606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Monday 11</a:t>
            </a:r>
            <a:r>
              <a:rPr lang="en-GB" baseline="30000" dirty="0" smtClean="0"/>
              <a:t>th</a:t>
            </a:r>
            <a:r>
              <a:rPr lang="en-GB" dirty="0" smtClean="0"/>
              <a:t> January – English            Describing a scene.</a:t>
            </a:r>
            <a:endParaRPr lang="en-US" dirty="0"/>
          </a:p>
        </p:txBody>
      </p:sp>
      <p:pic>
        <p:nvPicPr>
          <p:cNvPr id="9" name="~PP3500.WAV">
            <a:hlinkClick r:id="" action="ppaction://media"/>
          </p:cNvPr>
          <p:cNvPicPr>
            <a:picLocks noRot="1" noChangeAspect="1"/>
          </p:cNvPicPr>
          <p:nvPr>
            <a:wavAudioFile r:embed="rId1" name="~PP3500.WAV"/>
          </p:nvPr>
        </p:nvPicPr>
        <p:blipFill>
          <a:blip r:embed="rId4" cstate="print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682105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730.WAV">
            <a:hlinkClick r:id="" action="ppaction://media"/>
          </p:cNvPr>
          <p:cNvPicPr>
            <a:picLocks noRot="1" noChangeAspect="1"/>
          </p:cNvPicPr>
          <p:nvPr>
            <a:wavAudioFile r:embed="rId1" name="~PP2730.WAV"/>
          </p:nvPr>
        </p:nvPicPr>
        <p:blipFill>
          <a:blip r:embed="rId4" cstate="print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Max can see a shiny moon.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5760640" cy="510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312.WAV">
            <a:hlinkClick r:id="" action="ppaction://media"/>
          </p:cNvPr>
          <p:cNvPicPr>
            <a:picLocks noRot="1" noChangeAspect="1"/>
          </p:cNvPicPr>
          <p:nvPr>
            <a:wavAudioFile r:embed="rId1" name="~PP2312.WAV"/>
          </p:nvPr>
        </p:nvPicPr>
        <p:blipFill>
          <a:blip r:embed="rId4" cstate="print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</Words>
  <Application>Microsoft Office PowerPoint</Application>
  <PresentationFormat>On-screen Show (4:3)</PresentationFormat>
  <Paragraphs>2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Max can see a shiny moon.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</cp:revision>
  <dcterms:created xsi:type="dcterms:W3CDTF">2021-01-09T15:53:05Z</dcterms:created>
  <dcterms:modified xsi:type="dcterms:W3CDTF">2021-01-09T16:40:57Z</dcterms:modified>
</cp:coreProperties>
</file>