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70" r:id="rId2"/>
    <p:sldId id="258" r:id="rId3"/>
    <p:sldId id="264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67" r:id="rId12"/>
  </p:sldIdLst>
  <p:sldSz cx="9144000" cy="6858000" type="screen4x3"/>
  <p:notesSz cx="6858000" cy="9144000"/>
  <p:embeddedFontLst>
    <p:embeddedFont>
      <p:font typeface="Tuffy" panose="020B0603060100000000" pitchFamily="34" charset="0"/>
      <p:regular r:id="rId15"/>
      <p:bold r:id="rId16"/>
      <p:italic r:id="rId17"/>
      <p:boldItalic r:id="rId18"/>
    </p:embeddedFont>
    <p:embeddedFont>
      <p:font typeface="Sassoon Infant Rg" panose="02000503030000020003" pitchFamily="50" charset="0"/>
      <p:regular r:id="rId19"/>
      <p:bold r:id="rId20"/>
    </p:embeddedFont>
    <p:embeddedFont>
      <p:font typeface="Twinkl SemiBold" pitchFamily="2" charset="0"/>
      <p:bold r:id="rId21"/>
    </p:embeddedFont>
    <p:embeddedFont>
      <p:font typeface="Twinkl" pitchFamily="2" charset="0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1E5A"/>
    <a:srgbClr val="18A0DB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722" y="10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1" d="100"/>
          <a:sy n="81" d="100"/>
        </p:scale>
        <p:origin x="38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8442"/>
            <a:ext cx="8220075" cy="652318"/>
          </a:xfrm>
        </p:spPr>
        <p:txBody>
          <a:bodyPr/>
          <a:lstStyle/>
          <a:p>
            <a:pPr algn="ctr"/>
            <a:r>
              <a:rPr lang="en-GB" altLang="en-US" sz="2800" dirty="0">
                <a:solidFill>
                  <a:schemeClr val="accent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Guidance for Video/Audio in PowerPoints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1" t="18852" r="58228" b="54654"/>
          <a:stretch>
            <a:fillRect/>
          </a:stretch>
        </p:blipFill>
        <p:spPr bwMode="auto">
          <a:xfrm>
            <a:off x="787225" y="2569195"/>
            <a:ext cx="1717675" cy="1150938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7" t="26003" r="44786" b="11296"/>
          <a:stretch>
            <a:fillRect/>
          </a:stretch>
        </p:blipFill>
        <p:spPr bwMode="auto">
          <a:xfrm>
            <a:off x="787225" y="3812208"/>
            <a:ext cx="1717675" cy="1857375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5" t="17912" r="52493" b="25307"/>
          <a:stretch>
            <a:fillRect/>
          </a:stretch>
        </p:blipFill>
        <p:spPr bwMode="auto">
          <a:xfrm>
            <a:off x="3454225" y="2560455"/>
            <a:ext cx="1703388" cy="2003425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87225" y="1370633"/>
            <a:ext cx="1717675" cy="1116012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1. Open the folder and copy all the files.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3438350" y="1370633"/>
            <a:ext cx="1719263" cy="1116012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2. Paste the copied files into a new folder.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305017" y="1898324"/>
            <a:ext cx="61753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606267" y="1898324"/>
            <a:ext cx="6159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2"/>
          <p:cNvSpPr>
            <a:spLocks/>
          </p:cNvSpPr>
          <p:nvPr/>
        </p:nvSpPr>
        <p:spPr bwMode="auto">
          <a:xfrm>
            <a:off x="457200" y="6283683"/>
            <a:ext cx="8220075" cy="715963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GB" altLang="en-US" sz="1000" dirty="0"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You may wish to delete this slide before beginning the presentation.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06938" y="1370633"/>
            <a:ext cx="2195513" cy="1379537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3. Open the PowerPoint file, enable editing and enter presentation mode (start the slide show). Go to slide 3 and the backing track will start automatically.  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730707" y="3889924"/>
            <a:ext cx="2571753" cy="1601754"/>
            <a:chOff x="5758342" y="3336983"/>
            <a:chExt cx="2571925" cy="1601754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5758342" y="3494143"/>
              <a:ext cx="328634" cy="0"/>
            </a:xfrm>
            <a:prstGeom prst="straightConnector1">
              <a:avLst/>
            </a:prstGeom>
            <a:ln w="38100">
              <a:solidFill>
                <a:srgbClr val="DE1E5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628"/>
            <a:stretch>
              <a:fillRect/>
            </a:stretch>
          </p:blipFill>
          <p:spPr bwMode="auto">
            <a:xfrm>
              <a:off x="6164808" y="3336983"/>
              <a:ext cx="2165459" cy="1601754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137101" y="3158158"/>
            <a:ext cx="2165350" cy="647700"/>
            <a:chOff x="6164808" y="2589878"/>
            <a:chExt cx="2165459" cy="64729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687"/>
            <a:stretch>
              <a:fillRect/>
            </a:stretch>
          </p:blipFill>
          <p:spPr bwMode="auto">
            <a:xfrm>
              <a:off x="6164808" y="2589878"/>
              <a:ext cx="2165459" cy="647296"/>
            </a:xfrm>
            <a:prstGeom prst="rect">
              <a:avLst/>
            </a:prstGeom>
            <a:noFill/>
            <a:ln w="9525">
              <a:solidFill>
                <a:srgbClr val="0076B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6" name="Straight Arrow Connector 25"/>
            <p:cNvCxnSpPr/>
            <p:nvPr/>
          </p:nvCxnSpPr>
          <p:spPr>
            <a:xfrm flipH="1">
              <a:off x="7934959" y="2748529"/>
              <a:ext cx="79379" cy="28715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101" y="2834236"/>
            <a:ext cx="2165350" cy="2254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431925" y="6019800"/>
            <a:ext cx="6126163" cy="295275"/>
          </a:xfrm>
          <a:prstGeom prst="rect">
            <a:avLst/>
          </a:prstGeom>
          <a:solidFill>
            <a:srgbClr val="ACDDFC"/>
          </a:solidFill>
          <a:ln>
            <a:solidFill>
              <a:srgbClr val="E34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Please note the embedded audio may not be compatible with early versions of PowerPoint. </a:t>
            </a:r>
          </a:p>
        </p:txBody>
      </p:sp>
    </p:spTree>
    <p:extLst>
      <p:ext uri="{BB962C8B-B14F-4D97-AF65-F5344CB8AC3E}">
        <p14:creationId xmlns:p14="http://schemas.microsoft.com/office/powerpoint/2010/main" val="604885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599546"/>
            <a:ext cx="7632700" cy="1992066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400" dirty="0"/>
              <a:t>So, the zoo sent me a puppy, ‘Woof, woof, woof’.</a:t>
            </a:r>
          </a:p>
          <a:p>
            <a:pPr algn="ctr"/>
            <a:r>
              <a:rPr lang="en-GB" sz="2400" dirty="0"/>
              <a:t>So, the zoo sent me a puppy, ‘Woof, woof, woof’.</a:t>
            </a:r>
          </a:p>
          <a:p>
            <a:pPr algn="ctr"/>
            <a:r>
              <a:rPr lang="en-GB" sz="2400" dirty="0"/>
              <a:t>So, the zoo sent me a puppy, </a:t>
            </a:r>
          </a:p>
          <a:p>
            <a:pPr algn="ctr"/>
            <a:r>
              <a:rPr lang="en-GB" sz="2400" dirty="0"/>
              <a:t>He’s so cute and really fluffy.</a:t>
            </a:r>
          </a:p>
          <a:p>
            <a:pPr algn="ctr"/>
            <a:r>
              <a:rPr lang="en-GB" sz="2400" dirty="0"/>
              <a:t>So, the zoo sent me a puppy, ‘Woof, woof, woof’.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875" y="3123446"/>
            <a:ext cx="2822288" cy="2747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779" y="3259248"/>
            <a:ext cx="2418510" cy="279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0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36"/>
    </mc:Choice>
    <mc:Fallback xmlns="">
      <p:transition spd="slow" advTm="1763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50"/>
    </mc:Choice>
    <mc:Fallback xmlns="">
      <p:transition spd="slow" advTm="625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599546"/>
            <a:ext cx="7632700" cy="1992066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400" dirty="0"/>
              <a:t>So, the zoo sent me an elephant, ‘Toot, toot’.</a:t>
            </a:r>
          </a:p>
          <a:p>
            <a:pPr algn="ctr"/>
            <a:r>
              <a:rPr lang="en-GB" sz="2400" dirty="0"/>
              <a:t>So, the zoo sent me an elephant, ‘Toot, toot’.</a:t>
            </a:r>
          </a:p>
          <a:p>
            <a:pPr algn="ctr"/>
            <a:r>
              <a:rPr lang="en-GB" sz="2400" dirty="0"/>
              <a:t>So, the zoo sent me an elephant, </a:t>
            </a:r>
          </a:p>
          <a:p>
            <a:pPr algn="ctr"/>
            <a:r>
              <a:rPr lang="en-GB" sz="2400" dirty="0"/>
              <a:t>So big he was magnificent. </a:t>
            </a:r>
          </a:p>
          <a:p>
            <a:pPr algn="ctr"/>
            <a:r>
              <a:rPr lang="en-GB" sz="2400" dirty="0"/>
              <a:t>The zoo sent me an elephant, ‘Toot</a:t>
            </a:r>
            <a:r>
              <a:rPr lang="en-GB" sz="2400"/>
              <a:t>, </a:t>
            </a:r>
            <a:r>
              <a:rPr lang="en-GB" sz="2400" dirty="0"/>
              <a:t>t</a:t>
            </a:r>
            <a:r>
              <a:rPr lang="en-GB" sz="2400"/>
              <a:t>oot</a:t>
            </a:r>
            <a:r>
              <a:rPr lang="en-GB" sz="2400" dirty="0"/>
              <a:t>’.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53" y="2912634"/>
            <a:ext cx="3244729" cy="32437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718" y="3542437"/>
            <a:ext cx="4001632" cy="2613918"/>
          </a:xfrm>
          <a:prstGeom prst="rect">
            <a:avLst/>
          </a:prstGeom>
        </p:spPr>
      </p:pic>
      <p:pic>
        <p:nvPicPr>
          <p:cNvPr id="7" name="Happy and You Know It 8 Ver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78291" y="5995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68"/>
    </mc:Choice>
    <mc:Fallback xmlns="">
      <p:transition spd="slow" advTm="191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40" objId="7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599546"/>
            <a:ext cx="7632700" cy="1992066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400" dirty="0"/>
              <a:t>So, the zoo sent me a </a:t>
            </a:r>
            <a:r>
              <a:rPr lang="en-GB" sz="2400" dirty="0" err="1"/>
              <a:t>gi-raffe</a:t>
            </a:r>
            <a:r>
              <a:rPr lang="en-GB" sz="2400" dirty="0"/>
              <a:t>, it was tall.</a:t>
            </a:r>
          </a:p>
          <a:p>
            <a:pPr algn="ctr"/>
            <a:r>
              <a:rPr lang="en-GB" sz="2400" dirty="0"/>
              <a:t>So, the zoo sent me a </a:t>
            </a:r>
            <a:r>
              <a:rPr lang="en-GB" sz="2400" dirty="0" err="1"/>
              <a:t>gi-raffe</a:t>
            </a:r>
            <a:r>
              <a:rPr lang="en-GB" sz="2400" dirty="0"/>
              <a:t>, it was tall.</a:t>
            </a:r>
          </a:p>
          <a:p>
            <a:pPr algn="ctr"/>
            <a:r>
              <a:rPr lang="en-GB" sz="2400" dirty="0"/>
              <a:t>So, the zoo sent me a </a:t>
            </a:r>
            <a:r>
              <a:rPr lang="en-GB" sz="2400" dirty="0" err="1"/>
              <a:t>gi-raffe</a:t>
            </a:r>
            <a:r>
              <a:rPr lang="en-GB" sz="2400" dirty="0"/>
              <a:t>,</a:t>
            </a:r>
          </a:p>
          <a:p>
            <a:pPr algn="ctr"/>
            <a:r>
              <a:rPr lang="en-GB" sz="2400" dirty="0"/>
              <a:t>He’s so tall he made us all laugh.</a:t>
            </a:r>
          </a:p>
          <a:p>
            <a:pPr algn="ctr"/>
            <a:r>
              <a:rPr lang="en-GB" sz="2400" dirty="0"/>
              <a:t>So, the zoo sent me a </a:t>
            </a:r>
            <a:r>
              <a:rPr lang="en-GB" sz="2400" dirty="0" err="1"/>
              <a:t>gi-raffe</a:t>
            </a:r>
            <a:r>
              <a:rPr lang="en-GB" sz="2400" dirty="0"/>
              <a:t>, it was tall.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796" y="2999159"/>
            <a:ext cx="1757218" cy="32158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351" y="3304515"/>
            <a:ext cx="1745205" cy="291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7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65"/>
    </mc:Choice>
    <mc:Fallback xmlns="">
      <p:transition spd="slow" advTm="1926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599546"/>
            <a:ext cx="7632700" cy="1992066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400" dirty="0"/>
              <a:t>So, the zoo sent me a lion, it went, ‘Roar’.</a:t>
            </a:r>
          </a:p>
          <a:p>
            <a:pPr algn="ctr"/>
            <a:r>
              <a:rPr lang="en-GB" sz="2400" dirty="0"/>
              <a:t>So, the zoo sent me a lion, it went, ‘Roar’.</a:t>
            </a:r>
          </a:p>
          <a:p>
            <a:pPr algn="ctr"/>
            <a:r>
              <a:rPr lang="en-GB" sz="2400" dirty="0"/>
              <a:t>So, the zoo sent me a lion,</a:t>
            </a:r>
          </a:p>
          <a:p>
            <a:pPr algn="ctr"/>
            <a:r>
              <a:rPr lang="en-GB" sz="2400" dirty="0"/>
              <a:t>So, fie-</a:t>
            </a:r>
            <a:r>
              <a:rPr lang="en-GB" sz="2400" dirty="0" err="1"/>
              <a:t>rce</a:t>
            </a:r>
            <a:r>
              <a:rPr lang="en-GB" sz="2400" dirty="0"/>
              <a:t> we all were </a:t>
            </a:r>
            <a:r>
              <a:rPr lang="en-GB" sz="2400" dirty="0" err="1"/>
              <a:t>hidin</a:t>
            </a:r>
            <a:r>
              <a:rPr lang="en-GB" sz="2400" dirty="0"/>
              <a:t>’.</a:t>
            </a:r>
          </a:p>
          <a:p>
            <a:pPr algn="ctr"/>
            <a:r>
              <a:rPr lang="en-GB" sz="2400" dirty="0"/>
              <a:t>So, the zoo sent me a lion, it went, ‘Roar’.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232217"/>
            <a:ext cx="3819146" cy="29105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844" y="3775295"/>
            <a:ext cx="3379863" cy="236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60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81"/>
    </mc:Choice>
    <mc:Fallback xmlns="">
      <p:transition spd="slow" advTm="1838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599546"/>
            <a:ext cx="7632700" cy="1992066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400" dirty="0"/>
              <a:t>So, the zoo sent me a camel, see its hump.</a:t>
            </a:r>
          </a:p>
          <a:p>
            <a:pPr algn="ctr"/>
            <a:r>
              <a:rPr lang="en-GB" sz="2400" dirty="0"/>
              <a:t>So, the zoo sent me a camel, see its hump.</a:t>
            </a:r>
          </a:p>
          <a:p>
            <a:pPr algn="ctr"/>
            <a:r>
              <a:rPr lang="en-GB" sz="2400" dirty="0"/>
              <a:t>So, the zoo sent me a camel, </a:t>
            </a:r>
          </a:p>
          <a:p>
            <a:pPr algn="ctr"/>
            <a:r>
              <a:rPr lang="en-GB" sz="2400" dirty="0"/>
              <a:t>He’s the grumpiest of mammals.</a:t>
            </a:r>
          </a:p>
          <a:p>
            <a:pPr algn="ctr"/>
            <a:r>
              <a:rPr lang="en-GB" sz="2400" dirty="0"/>
              <a:t>So, the zoo sent me a camel, see its hump.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698" y="2995917"/>
            <a:ext cx="2965128" cy="29748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781" y="3195873"/>
            <a:ext cx="2831196" cy="277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1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49"/>
    </mc:Choice>
    <mc:Fallback xmlns="">
      <p:transition spd="slow" advTm="1854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599546"/>
            <a:ext cx="7632700" cy="1992066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400" dirty="0"/>
              <a:t>So, the zoo sent me a long snake, hear it ‘Hiss’.</a:t>
            </a:r>
          </a:p>
          <a:p>
            <a:pPr algn="ctr"/>
            <a:r>
              <a:rPr lang="en-GB" sz="2400" dirty="0"/>
              <a:t>So, the zoo sent me a long snake, hear it ‘Hiss’.</a:t>
            </a:r>
          </a:p>
          <a:p>
            <a:pPr algn="ctr"/>
            <a:r>
              <a:rPr lang="en-GB" sz="2400" dirty="0"/>
              <a:t>So, the zoo sent me a long snake, </a:t>
            </a:r>
          </a:p>
          <a:p>
            <a:pPr algn="ctr"/>
            <a:r>
              <a:rPr lang="en-GB" sz="2400" dirty="0"/>
              <a:t>Too scary it made us all quake.</a:t>
            </a:r>
          </a:p>
          <a:p>
            <a:pPr algn="ctr"/>
            <a:r>
              <a:rPr lang="en-GB" sz="2400" dirty="0"/>
              <a:t>So, the zoo sent me a long snake, hear it ‘Hiss’.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135394"/>
            <a:ext cx="3334574" cy="2934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603" y="3763711"/>
            <a:ext cx="3070043" cy="230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2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33"/>
    </mc:Choice>
    <mc:Fallback xmlns="">
      <p:transition spd="slow" advTm="1733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599546"/>
            <a:ext cx="7632700" cy="1992066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400" dirty="0"/>
              <a:t>So, the zoo sent me a monkey, ‘Ooh, ooh, ooh’.</a:t>
            </a:r>
          </a:p>
          <a:p>
            <a:pPr algn="ctr"/>
            <a:r>
              <a:rPr lang="en-GB" sz="2400" dirty="0"/>
              <a:t>So, the zoo sent me a monkey, ‘Ooh, ooh, ooh’.</a:t>
            </a:r>
          </a:p>
          <a:p>
            <a:pPr algn="ctr"/>
            <a:r>
              <a:rPr lang="en-GB" sz="2400" dirty="0"/>
              <a:t>So, the zoo sent me a monkey, </a:t>
            </a:r>
          </a:p>
          <a:p>
            <a:pPr algn="ctr"/>
            <a:r>
              <a:rPr lang="en-GB" sz="2400" dirty="0"/>
              <a:t>Too naughty but it is funky.</a:t>
            </a:r>
          </a:p>
          <a:p>
            <a:pPr algn="ctr"/>
            <a:r>
              <a:rPr lang="en-GB" sz="2400" dirty="0"/>
              <a:t>So, the zoo sent me a monkey, ‘Ooh, ooh, ooh’.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56" y="3512746"/>
            <a:ext cx="3965492" cy="24417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877" y="3442156"/>
            <a:ext cx="1821584" cy="251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3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87"/>
    </mc:Choice>
    <mc:Fallback xmlns="">
      <p:transition spd="slow" advTm="1958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599546"/>
            <a:ext cx="7632700" cy="1992066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400" dirty="0"/>
              <a:t>So, the zoo sent me a green frog, it went, ‘Croak’.</a:t>
            </a:r>
          </a:p>
          <a:p>
            <a:pPr algn="ctr"/>
            <a:r>
              <a:rPr lang="en-GB" sz="2400" dirty="0"/>
              <a:t>So, the zoo sent me a green frog, it went, ‘Croak’.</a:t>
            </a:r>
          </a:p>
          <a:p>
            <a:pPr algn="ctr"/>
            <a:r>
              <a:rPr lang="en-GB" sz="2400" dirty="0"/>
              <a:t>So, the zoo sent me a green frog, </a:t>
            </a:r>
          </a:p>
          <a:p>
            <a:pPr algn="ctr"/>
            <a:r>
              <a:rPr lang="en-GB" sz="2400" dirty="0"/>
              <a:t>Jumped so much we were all agog.</a:t>
            </a:r>
          </a:p>
          <a:p>
            <a:pPr algn="ctr"/>
            <a:r>
              <a:rPr lang="en-GB" sz="2400" dirty="0"/>
              <a:t>So, the zoo sent me a frog, it went, ‘Croak’.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035" y="3605835"/>
            <a:ext cx="3187613" cy="25188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063" y="4011658"/>
            <a:ext cx="2413083" cy="211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5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33"/>
    </mc:Choice>
    <mc:Fallback xmlns="">
      <p:transition spd="slow" advTm="18333"/>
    </mc:Fallback>
  </mc:AlternateContent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30</TotalTime>
  <Words>569</Words>
  <Application>Microsoft Office PowerPoint</Application>
  <PresentationFormat>On-screen Show (4:3)</PresentationFormat>
  <Paragraphs>46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Tuffy</vt:lpstr>
      <vt:lpstr>Sassoon Infant Rg</vt:lpstr>
      <vt:lpstr>Twinkl SemiBold</vt:lpstr>
      <vt:lpstr>Arial</vt:lpstr>
      <vt:lpstr>Twinkl</vt:lpstr>
      <vt:lpstr>Calibri</vt:lpstr>
      <vt:lpstr>Office Theme</vt:lpstr>
      <vt:lpstr>Guidance for Video/Audio in PowerPoints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Guidance for Video/Audio in PowerPoints</dc:title>
  <dc:creator>Twinkl Twinkl</dc:creator>
  <cp:lastModifiedBy>Twinkl Twinkl</cp:lastModifiedBy>
  <cp:revision>5</cp:revision>
  <dcterms:created xsi:type="dcterms:W3CDTF">2017-03-27T13:57:22Z</dcterms:created>
  <dcterms:modified xsi:type="dcterms:W3CDTF">2017-03-27T15:39:21Z</dcterms:modified>
</cp:coreProperties>
</file>