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4" r:id="rId2"/>
    <p:sldId id="263" r:id="rId3"/>
    <p:sldId id="264" r:id="rId4"/>
    <p:sldId id="297" r:id="rId5"/>
    <p:sldId id="300" r:id="rId6"/>
    <p:sldId id="302" r:id="rId7"/>
    <p:sldId id="303" r:id="rId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  <p:embeddedFont>
      <p:font typeface="Sassoon Infant Rg" panose="02000503030000020003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3A2"/>
    <a:srgbClr val="4DB1E3"/>
    <a:srgbClr val="50819E"/>
    <a:srgbClr val="4AA1D9"/>
    <a:srgbClr val="18A0DB"/>
    <a:srgbClr val="DE1E5A"/>
    <a:srgbClr val="BC0105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48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63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ADD0323-79D3-4CF3-938F-C342808AB51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8C6788D-8613-493D-9466-63D9AE01D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2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77" r:id="rId5"/>
    <p:sldLayoutId id="2147483666" r:id="rId6"/>
    <p:sldLayoutId id="2147483669" r:id="rId7"/>
    <p:sldLayoutId id="21474836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I can name and locate some of the counties of the UK.</a:t>
            </a:r>
          </a:p>
          <a:p>
            <a:r>
              <a:rPr lang="en-GB" dirty="0"/>
              <a:t>I can use a map to locate some of the counties of the UK.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explain what a county is.</a:t>
            </a:r>
          </a:p>
          <a:p>
            <a:r>
              <a:rPr lang="en-GB" dirty="0">
                <a:latin typeface="Twinkl" pitchFamily="50" charset="0"/>
              </a:rPr>
              <a:t>I can name some counties local to my area.</a:t>
            </a:r>
          </a:p>
          <a:p>
            <a:r>
              <a:rPr lang="en-GB" dirty="0">
                <a:latin typeface="Twinkl" pitchFamily="50" charset="0"/>
              </a:rPr>
              <a:t>I can find my county on a map.</a:t>
            </a:r>
          </a:p>
          <a:p>
            <a:r>
              <a:rPr lang="en-GB" dirty="0">
                <a:latin typeface="Twinkl" pitchFamily="50" charset="0"/>
              </a:rPr>
              <a:t>I can identify some counties local to my area on a map.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UK Addresses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430157" y="1468210"/>
            <a:ext cx="6290970" cy="495108"/>
            <a:chOff x="881616" y="1664084"/>
            <a:chExt cx="6290970" cy="495108"/>
          </a:xfrm>
        </p:grpSpPr>
        <p:sp>
          <p:nvSpPr>
            <p:cNvPr id="7" name="Rectangle 6"/>
            <p:cNvSpPr/>
            <p:nvPr/>
          </p:nvSpPr>
          <p:spPr>
            <a:xfrm>
              <a:off x="1233823" y="1664084"/>
              <a:ext cx="5938763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does each part of the address tell the Post Office? 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69" y="2266748"/>
            <a:ext cx="4893062" cy="308950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1842460" y="2577457"/>
            <a:ext cx="1271676" cy="421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59861" y="2742969"/>
            <a:ext cx="2691437" cy="701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7" idx="3"/>
          </p:cNvCxnSpPr>
          <p:nvPr/>
        </p:nvCxnSpPr>
        <p:spPr>
          <a:xfrm>
            <a:off x="1568740" y="3719554"/>
            <a:ext cx="1545396" cy="29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321833" y="4087997"/>
            <a:ext cx="2846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768415" y="4363305"/>
            <a:ext cx="1414732" cy="383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4061" y="2233551"/>
            <a:ext cx="14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 the letter is for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1298" y="2370390"/>
            <a:ext cx="121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House number and road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745" y="3534888"/>
            <a:ext cx="77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Town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59929" y="3905603"/>
            <a:ext cx="12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8779" y="4633538"/>
            <a:ext cx="118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Postcode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68415" y="5516152"/>
            <a:ext cx="5593552" cy="495108"/>
            <a:chOff x="881616" y="1664084"/>
            <a:chExt cx="5593552" cy="495108"/>
          </a:xfrm>
        </p:grpSpPr>
        <p:sp>
          <p:nvSpPr>
            <p:cNvPr id="41" name="Rectangle 40"/>
            <p:cNvSpPr/>
            <p:nvPr/>
          </p:nvSpPr>
          <p:spPr>
            <a:xfrm>
              <a:off x="1233823" y="1664084"/>
              <a:ext cx="5241345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is a county and why do we have counties?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is a County?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48" y="605959"/>
            <a:ext cx="3881070" cy="5472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456" y="1491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county is a smaller area of the UK containing lots of towns and villages.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b="54361"/>
          <a:stretch/>
        </p:blipFill>
        <p:spPr>
          <a:xfrm>
            <a:off x="0" y="4026715"/>
            <a:ext cx="2089022" cy="28312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2272389"/>
            <a:ext cx="4118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They are the top level of local government. They control the local area and the services within, such as education, transport, policing, fire &amp; public safety, social care, libraries, and waste management.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7"/>
          <a:stretch/>
        </p:blipFill>
        <p:spPr>
          <a:xfrm>
            <a:off x="755650" y="4161563"/>
            <a:ext cx="1853730" cy="2696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47304" y="4136395"/>
            <a:ext cx="2271425" cy="2892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2"/>
          <a:stretch/>
        </p:blipFill>
        <p:spPr>
          <a:xfrm>
            <a:off x="1494101" y="4161563"/>
            <a:ext cx="3395290" cy="26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UK Counties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81616" y="1525585"/>
            <a:ext cx="3983999" cy="772107"/>
            <a:chOff x="881616" y="1525585"/>
            <a:chExt cx="3983999" cy="772107"/>
          </a:xfrm>
        </p:grpSpPr>
        <p:sp>
          <p:nvSpPr>
            <p:cNvPr id="25" name="Rectangle 24"/>
            <p:cNvSpPr/>
            <p:nvPr/>
          </p:nvSpPr>
          <p:spPr>
            <a:xfrm>
              <a:off x="1233825" y="1525585"/>
              <a:ext cx="3631790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How many counties of the UK can you name?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3630" y="2411769"/>
            <a:ext cx="3981985" cy="495108"/>
            <a:chOff x="883630" y="2247211"/>
            <a:chExt cx="3981985" cy="495108"/>
          </a:xfrm>
        </p:grpSpPr>
        <p:sp>
          <p:nvSpPr>
            <p:cNvPr id="30" name="Rectangle 29"/>
            <p:cNvSpPr/>
            <p:nvPr/>
          </p:nvSpPr>
          <p:spPr>
            <a:xfrm>
              <a:off x="1233825" y="2247211"/>
              <a:ext cx="3631790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Do you know where they are?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sp>
        <p:nvSpPr>
          <p:cNvPr id="38" name="Freeform 37"/>
          <p:cNvSpPr/>
          <p:nvPr/>
        </p:nvSpPr>
        <p:spPr>
          <a:xfrm>
            <a:off x="849278" y="3429000"/>
            <a:ext cx="3177438" cy="1260171"/>
          </a:xfrm>
          <a:custGeom>
            <a:avLst/>
            <a:gdLst>
              <a:gd name="connsiteX0" fmla="*/ 150965 w 3191774"/>
              <a:gd name="connsiteY0" fmla="*/ 0 h 1007651"/>
              <a:gd name="connsiteX1" fmla="*/ 3040809 w 3191774"/>
              <a:gd name="connsiteY1" fmla="*/ 0 h 1007651"/>
              <a:gd name="connsiteX2" fmla="*/ 3191774 w 3191774"/>
              <a:gd name="connsiteY2" fmla="*/ 150965 h 1007651"/>
              <a:gd name="connsiteX3" fmla="*/ 3191774 w 3191774"/>
              <a:gd name="connsiteY3" fmla="*/ 754808 h 1007651"/>
              <a:gd name="connsiteX4" fmla="*/ 3040809 w 3191774"/>
              <a:gd name="connsiteY4" fmla="*/ 905773 h 1007651"/>
              <a:gd name="connsiteX5" fmla="*/ 2585789 w 3191774"/>
              <a:gd name="connsiteY5" fmla="*/ 905773 h 1007651"/>
              <a:gd name="connsiteX6" fmla="*/ 2543560 w 3191774"/>
              <a:gd name="connsiteY6" fmla="*/ 1007651 h 1007651"/>
              <a:gd name="connsiteX7" fmla="*/ 2501331 w 3191774"/>
              <a:gd name="connsiteY7" fmla="*/ 905773 h 1007651"/>
              <a:gd name="connsiteX8" fmla="*/ 2006698 w 3191774"/>
              <a:gd name="connsiteY8" fmla="*/ 905773 h 1007651"/>
              <a:gd name="connsiteX9" fmla="*/ 1964469 w 3191774"/>
              <a:gd name="connsiteY9" fmla="*/ 1007651 h 1007651"/>
              <a:gd name="connsiteX10" fmla="*/ 1922240 w 3191774"/>
              <a:gd name="connsiteY10" fmla="*/ 905773 h 1007651"/>
              <a:gd name="connsiteX11" fmla="*/ 1415050 w 3191774"/>
              <a:gd name="connsiteY11" fmla="*/ 905773 h 1007651"/>
              <a:gd name="connsiteX12" fmla="*/ 1372821 w 3191774"/>
              <a:gd name="connsiteY12" fmla="*/ 1007651 h 1007651"/>
              <a:gd name="connsiteX13" fmla="*/ 1330592 w 3191774"/>
              <a:gd name="connsiteY13" fmla="*/ 905773 h 1007651"/>
              <a:gd name="connsiteX14" fmla="*/ 766794 w 3191774"/>
              <a:gd name="connsiteY14" fmla="*/ 905773 h 1007651"/>
              <a:gd name="connsiteX15" fmla="*/ 724565 w 3191774"/>
              <a:gd name="connsiteY15" fmla="*/ 1007651 h 1007651"/>
              <a:gd name="connsiteX16" fmla="*/ 682336 w 3191774"/>
              <a:gd name="connsiteY16" fmla="*/ 905773 h 1007651"/>
              <a:gd name="connsiteX17" fmla="*/ 150965 w 3191774"/>
              <a:gd name="connsiteY17" fmla="*/ 905773 h 1007651"/>
              <a:gd name="connsiteX18" fmla="*/ 0 w 3191774"/>
              <a:gd name="connsiteY18" fmla="*/ 754808 h 1007651"/>
              <a:gd name="connsiteX19" fmla="*/ 0 w 3191774"/>
              <a:gd name="connsiteY19" fmla="*/ 150965 h 1007651"/>
              <a:gd name="connsiteX20" fmla="*/ 150965 w 3191774"/>
              <a:gd name="connsiteY20" fmla="*/ 0 h 100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91774" h="1007651">
                <a:moveTo>
                  <a:pt x="150965" y="0"/>
                </a:moveTo>
                <a:lnTo>
                  <a:pt x="3040809" y="0"/>
                </a:lnTo>
                <a:cubicBezTo>
                  <a:pt x="3124185" y="0"/>
                  <a:pt x="3191774" y="67589"/>
                  <a:pt x="3191774" y="150965"/>
                </a:cubicBezTo>
                <a:lnTo>
                  <a:pt x="3191774" y="754808"/>
                </a:lnTo>
                <a:cubicBezTo>
                  <a:pt x="3191774" y="838184"/>
                  <a:pt x="3124185" y="905773"/>
                  <a:pt x="3040809" y="905773"/>
                </a:cubicBezTo>
                <a:lnTo>
                  <a:pt x="2585789" y="905773"/>
                </a:lnTo>
                <a:lnTo>
                  <a:pt x="2543560" y="1007651"/>
                </a:lnTo>
                <a:lnTo>
                  <a:pt x="2501331" y="905773"/>
                </a:lnTo>
                <a:lnTo>
                  <a:pt x="2006698" y="905773"/>
                </a:lnTo>
                <a:lnTo>
                  <a:pt x="1964469" y="1007651"/>
                </a:lnTo>
                <a:lnTo>
                  <a:pt x="1922240" y="905773"/>
                </a:lnTo>
                <a:lnTo>
                  <a:pt x="1415050" y="905773"/>
                </a:lnTo>
                <a:lnTo>
                  <a:pt x="1372821" y="1007651"/>
                </a:lnTo>
                <a:lnTo>
                  <a:pt x="1330592" y="905773"/>
                </a:lnTo>
                <a:lnTo>
                  <a:pt x="766794" y="905773"/>
                </a:lnTo>
                <a:lnTo>
                  <a:pt x="724565" y="1007651"/>
                </a:lnTo>
                <a:lnTo>
                  <a:pt x="682336" y="905773"/>
                </a:lnTo>
                <a:lnTo>
                  <a:pt x="150965" y="905773"/>
                </a:lnTo>
                <a:cubicBezTo>
                  <a:pt x="67589" y="905773"/>
                  <a:pt x="0" y="838184"/>
                  <a:pt x="0" y="754808"/>
                </a:cubicBezTo>
                <a:lnTo>
                  <a:pt x="0" y="150965"/>
                </a:lnTo>
                <a:cubicBezTo>
                  <a:pt x="0" y="67589"/>
                  <a:pt x="67589" y="0"/>
                  <a:pt x="15096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144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name counties in England, Northern Ireland, Scotland and Wales?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6"/>
          <a:stretch/>
        </p:blipFill>
        <p:spPr>
          <a:xfrm>
            <a:off x="1037972" y="4727070"/>
            <a:ext cx="2874413" cy="13655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31" y="585376"/>
            <a:ext cx="3961803" cy="55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Our County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024229" y="2542072"/>
            <a:ext cx="3297901" cy="1326105"/>
            <a:chOff x="881616" y="1415952"/>
            <a:chExt cx="3297901" cy="991374"/>
          </a:xfrm>
        </p:grpSpPr>
        <p:sp>
          <p:nvSpPr>
            <p:cNvPr id="25" name="Rectangle 24"/>
            <p:cNvSpPr/>
            <p:nvPr/>
          </p:nvSpPr>
          <p:spPr>
            <a:xfrm>
              <a:off x="1233825" y="1415952"/>
              <a:ext cx="2945692" cy="991374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Can you find the county we are in</a:t>
              </a:r>
              <a:r>
                <a:rPr lang="en-GB" dirty="0" smtClean="0"/>
                <a:t>? Use the interactive map link to help you</a:t>
              </a:r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26243" y="3933244"/>
            <a:ext cx="3295887" cy="772107"/>
            <a:chOff x="883630" y="2108712"/>
            <a:chExt cx="3295887" cy="772107"/>
          </a:xfrm>
        </p:grpSpPr>
        <p:sp>
          <p:nvSpPr>
            <p:cNvPr id="30" name="Rectangle 29"/>
            <p:cNvSpPr/>
            <p:nvPr/>
          </p:nvSpPr>
          <p:spPr>
            <a:xfrm>
              <a:off x="1233825" y="2108712"/>
              <a:ext cx="2945692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Which counties are our neighbours?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7" y="1040235"/>
            <a:ext cx="3639267" cy="5132300"/>
          </a:xfrm>
          <a:prstGeom prst="rect">
            <a:avLst/>
          </a:prstGeom>
        </p:spPr>
      </p:pic>
      <p:pic>
        <p:nvPicPr>
          <p:cNvPr id="28" name="Individual Wo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2721" y="1476000"/>
            <a:ext cx="5138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Let’s find the part of the UK that we live in.</a:t>
            </a:r>
          </a:p>
        </p:txBody>
      </p:sp>
    </p:spTree>
    <p:extLst>
      <p:ext uri="{BB962C8B-B14F-4D97-AF65-F5344CB8AC3E}">
        <p14:creationId xmlns:p14="http://schemas.microsoft.com/office/powerpoint/2010/main" val="820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28"/>
            <a:ext cx="7772400" cy="48605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Counties of England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t="10598" r="3784" b="12228"/>
          <a:stretch/>
        </p:blipFill>
        <p:spPr bwMode="auto">
          <a:xfrm>
            <a:off x="539552" y="674695"/>
            <a:ext cx="8064896" cy="582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5563" y="6480339"/>
            <a:ext cx="7772400" cy="243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Comic Sans MS" pitchFamily="66" charset="0"/>
              </a:rPr>
              <a:t>Source: https://en.wikipedia.org/wiki/Counties_of_England</a:t>
            </a:r>
            <a:endParaRPr lang="en-GB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4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lanIt Presentation Template" id="{BEDED276-412B-40EF-80C4-B9EA05171835}" vid="{91507CC3-387E-4930-BC11-8BF75DBA2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562</TotalTime>
  <Words>256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Twinkl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Counties of England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cj</cp:lastModifiedBy>
  <cp:revision>14</cp:revision>
  <dcterms:created xsi:type="dcterms:W3CDTF">2019-05-27T08:42:32Z</dcterms:created>
  <dcterms:modified xsi:type="dcterms:W3CDTF">2021-01-11T20:22:57Z</dcterms:modified>
</cp:coreProperties>
</file>