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59" r:id="rId24"/>
    <p:sldId id="258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8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9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E5CA4-F72A-4132-8A33-B0AF122FB4A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2BBF-13AD-498E-B1B5-AD6F877C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Killen</dc:creator>
  <cp:lastModifiedBy>G Tranter</cp:lastModifiedBy>
  <cp:revision>2</cp:revision>
  <dcterms:created xsi:type="dcterms:W3CDTF">2016-05-29T01:51:47Z</dcterms:created>
  <dcterms:modified xsi:type="dcterms:W3CDTF">2021-01-21T17:16:15Z</dcterms:modified>
</cp:coreProperties>
</file>