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6"/>
  </p:notesMasterIdLst>
  <p:sldIdLst>
    <p:sldId id="296" r:id="rId11"/>
    <p:sldId id="297" r:id="rId12"/>
    <p:sldId id="312" r:id="rId13"/>
    <p:sldId id="313" r:id="rId14"/>
    <p:sldId id="299" r:id="rId15"/>
    <p:sldId id="314" r:id="rId16"/>
    <p:sldId id="300" r:id="rId17"/>
    <p:sldId id="315" r:id="rId18"/>
    <p:sldId id="308" r:id="rId19"/>
    <p:sldId id="305" r:id="rId20"/>
    <p:sldId id="310" r:id="rId21"/>
    <p:sldId id="316" r:id="rId22"/>
    <p:sldId id="317" r:id="rId23"/>
    <p:sldId id="311" r:id="rId24"/>
    <p:sldId id="30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38" autoAdjust="0"/>
    <p:restoredTop sz="94694"/>
  </p:normalViewPr>
  <p:slideViewPr>
    <p:cSldViewPr snapToGrid="0" snapToObjects="1">
      <p:cViewPr>
        <p:scale>
          <a:sx n="81" d="100"/>
          <a:sy n="81" d="100"/>
        </p:scale>
        <p:origin x="-966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07/01/2021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xmlns="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xmlns="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xmlns="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xmlns="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5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Relationship Id="rId6" Type="http://schemas.openxmlformats.org/officeDocument/2006/relationships/image" Target="../media/image38.png"/><Relationship Id="rId11" Type="http://schemas.openxmlformats.org/officeDocument/2006/relationships/image" Target="../media/image18.pn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6" Type="http://schemas.openxmlformats.org/officeDocument/2006/relationships/image" Target="../media/image38.png"/><Relationship Id="rId5" Type="http://schemas.openxmlformats.org/officeDocument/2006/relationships/image" Target="../media/image44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4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52.png"/><Relationship Id="rId7" Type="http://schemas.openxmlformats.org/officeDocument/2006/relationships/image" Target="../media/image50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6" Type="http://schemas.openxmlformats.org/officeDocument/2006/relationships/image" Target="../media/image49.png"/><Relationship Id="rId11" Type="http://schemas.openxmlformats.org/officeDocument/2006/relationships/image" Target="../media/image470.png"/><Relationship Id="rId5" Type="http://schemas.openxmlformats.org/officeDocument/2006/relationships/image" Target="../media/image48.png"/><Relationship Id="rId10" Type="http://schemas.openxmlformats.org/officeDocument/2006/relationships/image" Target="../media/image18.png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9.emf"/><Relationship Id="rId5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30.png"/><Relationship Id="rId10" Type="http://schemas.openxmlformats.org/officeDocument/2006/relationships/image" Target="../media/image16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png"/><Relationship Id="rId5" Type="http://schemas.openxmlformats.org/officeDocument/2006/relationships/image" Target="../media/image130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22.png"/><Relationship Id="rId10" Type="http://schemas.openxmlformats.org/officeDocument/2006/relationships/image" Target="../media/image26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1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10" Type="http://schemas.openxmlformats.org/officeDocument/2006/relationships/image" Target="../media/image31.pn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682" y="1854779"/>
            <a:ext cx="6206266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3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204407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21867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74999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19124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63249" y="1062359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11725" y="1200047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83433" y="120004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9975" y="1200047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 the digit cards into the calculation below. 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27077" y="2533982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549685" y="2524219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3642871" y="2522621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82562" y="2729664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2562" y="2729664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65287" y="4198296"/>
            <a:ext cx="728456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total you can make?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 you notice?  Does this always happen?</a:t>
            </a:r>
          </a:p>
        </p:txBody>
      </p:sp>
      <p:pic>
        <p:nvPicPr>
          <p:cNvPr id="27" name="Picture 26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57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52350" y="5343688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048611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2" y="1186299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18629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186299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Arrange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digit cards into the calculation below.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512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135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994814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7511" y="463600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162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4636000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32988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140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3994814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2988" y="4636000"/>
                <a:ext cx="25200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53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4636000"/>
                <a:ext cx="2520035" cy="584775"/>
              </a:xfrm>
              <a:prstGeom prst="rect">
                <a:avLst/>
              </a:prstGeom>
              <a:blipFill>
                <a:blip r:embed="rId8"/>
                <a:stretch>
                  <a:fillRect l="-6039" t="-12500" r="-458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1951" y="39948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170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1" y="3994814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901951" y="4636000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215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1" y="4636000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7097803" y="5314622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Picture 3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50597" y="500619"/>
            <a:ext cx="1321952" cy="1867791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2140184" y="249410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27" name="Rounded Rectangle 26"/>
          <p:cNvSpPr/>
          <p:nvPr/>
        </p:nvSpPr>
        <p:spPr>
          <a:xfrm>
            <a:off x="4562792" y="2484343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4" name="Rounded Rectangle 33"/>
          <p:cNvSpPr/>
          <p:nvPr/>
        </p:nvSpPr>
        <p:spPr>
          <a:xfrm>
            <a:off x="3655978" y="248274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2795669" y="2689788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69" y="2689788"/>
                <a:ext cx="995082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3469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2" grpId="0"/>
      <p:bldP spid="23" grpId="0"/>
      <p:bldP spid="25" grpId="0"/>
      <p:bldP spid="26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765287" y="4649680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total you can make?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do you notice?  Does this always happen?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294269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2251008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3194684" y="163790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1430995" y="1775593"/>
            <a:ext cx="49725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15317" y="177559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31410" y="177559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751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135</a:t>
                </a:r>
                <a:endParaRPr lang="en-GB" sz="32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263295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7511" y="3904481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162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1" y="3904481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28473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4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140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732" y="3263295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232988" y="3904481"/>
                <a:ext cx="252003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53 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2988" y="3904481"/>
                <a:ext cx="2520035" cy="584775"/>
              </a:xfrm>
              <a:prstGeom prst="rect">
                <a:avLst/>
              </a:prstGeom>
              <a:blipFill>
                <a:blip r:embed="rId8"/>
                <a:stretch>
                  <a:fillRect l="-6039" t="-12500" r="-4589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901952" y="3263295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5</a:t>
                </a:r>
                <a:r>
                  <a:rPr lang="en-GB" sz="3200" dirty="0" smtClean="0"/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170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1952" y="3263295"/>
                <a:ext cx="2391705" cy="584775"/>
              </a:xfrm>
              <a:prstGeom prst="rect">
                <a:avLst/>
              </a:prstGeom>
              <a:blipFill>
                <a:blip r:embed="rId9"/>
                <a:stretch>
                  <a:fillRect l="-6361" t="-12500" r="-636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27445" y="390197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215</a:t>
                </a:r>
                <a:endParaRPr lang="en-GB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445" y="3901976"/>
                <a:ext cx="2391705" cy="584775"/>
              </a:xfrm>
              <a:prstGeom prst="rect">
                <a:avLst/>
              </a:prstGeom>
              <a:blipFill>
                <a:blip r:embed="rId10"/>
                <a:stretch>
                  <a:fillRect l="-6633" t="-12500" r="-6378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679165" y="4623374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025349" y="504979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135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849507" y="3874646"/>
            <a:ext cx="2291072" cy="586340"/>
          </a:xfrm>
          <a:prstGeom prst="round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ounded Rectangle 35"/>
          <p:cNvSpPr/>
          <p:nvPr/>
        </p:nvSpPr>
        <p:spPr>
          <a:xfrm>
            <a:off x="717827" y="3264234"/>
            <a:ext cx="2291072" cy="582896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ounded Rectangle 36"/>
          <p:cNvSpPr/>
          <p:nvPr/>
        </p:nvSpPr>
        <p:spPr>
          <a:xfrm>
            <a:off x="5169168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8" name="Rounded Rectangle 37"/>
          <p:cNvSpPr/>
          <p:nvPr/>
        </p:nvSpPr>
        <p:spPr>
          <a:xfrm>
            <a:off x="6099781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39" name="Rounded Rectangle 38"/>
          <p:cNvSpPr/>
          <p:nvPr/>
        </p:nvSpPr>
        <p:spPr>
          <a:xfrm>
            <a:off x="7056520" y="1627645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40" name="Rectangle 39"/>
          <p:cNvSpPr/>
          <p:nvPr/>
        </p:nvSpPr>
        <p:spPr>
          <a:xfrm>
            <a:off x="5305893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264090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193246" y="1765333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72510" y="3058041"/>
            <a:ext cx="728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Placing the cards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ascending order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smallest possible total.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90802" y="3834024"/>
            <a:ext cx="7284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Placing the cards in </a:t>
            </a:r>
            <a:r>
              <a:rPr lang="en-GB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descending order </a:t>
            </a:r>
            <a:r>
              <a:rPr lang="en-GB" sz="2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the greatest possible total.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16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11111E-6 L -0.05295 -0.4777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23889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-0.05573 -0.4819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5" y="-24097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185 L 0.10329 -0.3868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9444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185 L 0.10329 -0.38889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56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9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/>
      <p:bldP spid="13" grpId="1"/>
      <p:bldP spid="14" grpId="0"/>
      <p:bldP spid="14" grpId="1"/>
      <p:bldP spid="15" grpId="0"/>
      <p:bldP spid="15" grpId="1"/>
      <p:bldP spid="3" grpId="0"/>
      <p:bldP spid="22" grpId="0"/>
      <p:bldP spid="23" grpId="0"/>
      <p:bldP spid="25" grpId="0"/>
      <p:bldP spid="26" grpId="0"/>
      <p:bldP spid="28" grpId="0"/>
      <p:bldP spid="29" grpId="0"/>
      <p:bldP spid="30" grpId="0"/>
      <p:bldP spid="2" grpId="0" animBg="1"/>
      <p:bldP spid="2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805" y="2044075"/>
            <a:ext cx="747045" cy="74704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05649" y="218676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8810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1" name="Rounded Rectangle 10"/>
          <p:cNvSpPr/>
          <p:nvPr/>
        </p:nvSpPr>
        <p:spPr>
          <a:xfrm>
            <a:off x="3332231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2" name="Rounded Rectangle 11"/>
          <p:cNvSpPr/>
          <p:nvPr/>
        </p:nvSpPr>
        <p:spPr>
          <a:xfrm>
            <a:off x="4576356" y="1375184"/>
            <a:ext cx="812885" cy="121484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3" name="Rectangle 12"/>
          <p:cNvSpPr/>
          <p:nvPr/>
        </p:nvSpPr>
        <p:spPr>
          <a:xfrm>
            <a:off x="2224831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96540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13082" y="1512872"/>
            <a:ext cx="49725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en-US" sz="4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70225" y="369335"/>
            <a:ext cx="7284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if you used these cards? 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40184" y="2846807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562792" y="2837044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9" name="Rounded Rectangle 18"/>
          <p:cNvSpPr/>
          <p:nvPr/>
        </p:nvSpPr>
        <p:spPr>
          <a:xfrm>
            <a:off x="3655978" y="2835446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795669" y="3042489"/>
                <a:ext cx="9950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5669" y="3042489"/>
                <a:ext cx="995082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908461" y="4580877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How many different totals can you make?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greatest possible total?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What is the smallest?  </a:t>
            </a:r>
          </a:p>
        </p:txBody>
      </p:sp>
    </p:spTree>
    <p:extLst>
      <p:ext uri="{BB962C8B-B14F-4D97-AF65-F5344CB8AC3E}">
        <p14:creationId xmlns:p14="http://schemas.microsoft.com/office/powerpoint/2010/main" val="337696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51377" y="1418608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18" name="Rounded Rectangle 17"/>
          <p:cNvSpPr/>
          <p:nvPr/>
        </p:nvSpPr>
        <p:spPr>
          <a:xfrm>
            <a:off x="4497901" y="141629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 </m:t>
                    </m:r>
                  </m:oMath>
                </a14:m>
                <a:r>
                  <a:rPr lang="en-GB" sz="4400" dirty="0" smtClean="0"/>
                  <a:t>72</a:t>
                </a:r>
                <a:endParaRPr lang="en-GB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9247" y="1558385"/>
                <a:ext cx="4140294" cy="769441"/>
              </a:xfrm>
              <a:prstGeom prst="rect">
                <a:avLst/>
              </a:prstGeom>
              <a:blipFill>
                <a:blip r:embed="rId4"/>
                <a:stretch>
                  <a:fillRect t="-16667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7986" y="4922804"/>
            <a:ext cx="7284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Which 3 cards could you use?</a:t>
            </a:r>
          </a:p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Can you find more than one solution?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805" y="4035565"/>
            <a:ext cx="747045" cy="7470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05649" y="417825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800256" y="1409896"/>
            <a:ext cx="812885" cy="121484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</p:spTree>
    <p:extLst>
      <p:ext uri="{BB962C8B-B14F-4D97-AF65-F5344CB8AC3E}">
        <p14:creationId xmlns:p14="http://schemas.microsoft.com/office/powerpoint/2010/main" val="3583457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90341" y="4209293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72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1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4209293"/>
                <a:ext cx="2391705" cy="584775"/>
              </a:xfrm>
              <a:prstGeom prst="rect">
                <a:avLst/>
              </a:prstGeom>
              <a:blipFill>
                <a:blip r:embed="rId5"/>
                <a:stretch>
                  <a:fillRect l="-6633" t="-12632" b="-347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590341" y="483022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36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4830226"/>
                <a:ext cx="2391705" cy="584775"/>
              </a:xfrm>
              <a:prstGeom prst="rect">
                <a:avLst/>
              </a:prstGeom>
              <a:blipFill>
                <a:blip r:embed="rId6"/>
                <a:stretch>
                  <a:fillRect l="-663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90341" y="5447014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24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341" y="5447014"/>
                <a:ext cx="2391705" cy="584775"/>
              </a:xfrm>
              <a:prstGeom prst="rect">
                <a:avLst/>
              </a:prstGeom>
              <a:blipFill>
                <a:blip r:embed="rId7"/>
                <a:stretch>
                  <a:fillRect l="-663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608210" y="2249342"/>
            <a:ext cx="648168" cy="182783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024180" y="3620321"/>
            <a:ext cx="340119" cy="39050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85284" y="2249342"/>
            <a:ext cx="648168" cy="182783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162358" y="2249342"/>
            <a:ext cx="648168" cy="182783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439432" y="2249342"/>
            <a:ext cx="648168" cy="182783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716506" y="2249342"/>
            <a:ext cx="648168" cy="182783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93580" y="2249342"/>
            <a:ext cx="648168" cy="1827833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270654" y="2249342"/>
            <a:ext cx="648168" cy="182783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281356" y="3615880"/>
            <a:ext cx="340119" cy="390507"/>
          </a:xfrm>
          <a:prstGeom prst="rect">
            <a:avLst/>
          </a:prstGeom>
        </p:spPr>
      </p:pic>
      <p:sp>
        <p:nvSpPr>
          <p:cNvPr id="73" name="Rectangle 72"/>
          <p:cNvSpPr/>
          <p:nvPr/>
        </p:nvSpPr>
        <p:spPr>
          <a:xfrm>
            <a:off x="770225" y="369335"/>
            <a:ext cx="728456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Use 3 digit cards to complete the calculation below.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4" name="Picture 73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24740" y="308150"/>
            <a:ext cx="1321952" cy="1867791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2976624" y="995745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8" name="Rounded Rectangle 77"/>
          <p:cNvSpPr/>
          <p:nvPr/>
        </p:nvSpPr>
        <p:spPr>
          <a:xfrm>
            <a:off x="4723148" y="993432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p:sp>
        <p:nvSpPr>
          <p:cNvPr id="79" name="Rounded Rectangle 78"/>
          <p:cNvSpPr/>
          <p:nvPr/>
        </p:nvSpPr>
        <p:spPr>
          <a:xfrm>
            <a:off x="2071823" y="984384"/>
            <a:ext cx="812885" cy="121484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914494" y="1135522"/>
                <a:ext cx="414029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GB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= </m:t>
                    </m:r>
                  </m:oMath>
                </a14:m>
                <a:r>
                  <a:rPr lang="en-GB" sz="4400" dirty="0" smtClean="0"/>
                  <a:t>72</a:t>
                </a:r>
                <a:endParaRPr lang="en-GB" sz="4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4494" y="1135522"/>
                <a:ext cx="4140294" cy="769441"/>
              </a:xfrm>
              <a:prstGeom prst="rect">
                <a:avLst/>
              </a:prstGeom>
              <a:blipFill>
                <a:blip r:embed="rId11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4688854" y="5399667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18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54" y="5399667"/>
                <a:ext cx="2391705" cy="584775"/>
              </a:xfrm>
              <a:prstGeom prst="rect">
                <a:avLst/>
              </a:prstGeom>
              <a:blipFill>
                <a:blip r:embed="rId12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4688854" y="4793886"/>
                <a:ext cx="239170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 smtClean="0"/>
                  <a:t>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3200" dirty="0" smtClean="0"/>
                  <a:t> 6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 smtClean="0"/>
                  <a:t> 72</a:t>
                </a:r>
                <a:endParaRPr lang="en-GB" sz="32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854" y="4793886"/>
                <a:ext cx="2391705" cy="584775"/>
              </a:xfrm>
              <a:prstGeom prst="rect">
                <a:avLst/>
              </a:prstGeom>
              <a:blipFill>
                <a:blip r:embed="rId13"/>
                <a:stretch>
                  <a:fillRect l="-6361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96509" y="3617023"/>
            <a:ext cx="340119" cy="390507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623373"/>
            <a:ext cx="340119" cy="390507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361666"/>
            <a:ext cx="340119" cy="390507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3096128"/>
            <a:ext cx="340119" cy="39050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2836422"/>
            <a:ext cx="340119" cy="39050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737599" y="2570884"/>
            <a:ext cx="340119" cy="39050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2830534"/>
            <a:ext cx="340119" cy="390507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2564996"/>
            <a:ext cx="340119" cy="390507"/>
          </a:xfrm>
          <a:prstGeom prst="rect">
            <a:avLst/>
          </a:prstGeom>
        </p:spPr>
      </p:pic>
      <p:pic>
        <p:nvPicPr>
          <p:cNvPr id="90" name="Picture 8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3361666"/>
            <a:ext cx="340119" cy="390507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488466" y="3096128"/>
            <a:ext cx="340119" cy="39050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571405" y="2269563"/>
            <a:ext cx="3005222" cy="1846364"/>
            <a:chOff x="-1288784" y="1396266"/>
            <a:chExt cx="3005222" cy="1846364"/>
          </a:xfrm>
        </p:grpSpPr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288784" y="1396266"/>
              <a:ext cx="648168" cy="1827833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767245"/>
              <a:ext cx="340119" cy="39050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011710" y="1396266"/>
              <a:ext cx="648168" cy="1827833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734636" y="1396266"/>
              <a:ext cx="648168" cy="1827833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379062" y="1396266"/>
              <a:ext cx="648168" cy="1827833"/>
            </a:xfrm>
            <a:prstGeom prst="rect">
              <a:avLst/>
            </a:prstGeom>
          </p:spPr>
        </p:pic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681051" y="1414797"/>
              <a:ext cx="648168" cy="1827833"/>
            </a:xfrm>
            <a:prstGeom prst="rect">
              <a:avLst/>
            </a:prstGeom>
          </p:spPr>
        </p:pic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96586" y="1396266"/>
              <a:ext cx="648168" cy="1827833"/>
            </a:xfrm>
            <a:prstGeom prst="rect">
              <a:avLst/>
            </a:prstGeom>
          </p:spPr>
        </p:pic>
        <p:pic>
          <p:nvPicPr>
            <p:cNvPr id="100" name="Picture 9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501707"/>
              <a:ext cx="340119" cy="390507"/>
            </a:xfrm>
            <a:prstGeom prst="rect">
              <a:avLst/>
            </a:prstGeom>
          </p:spPr>
        </p:pic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775134"/>
              <a:ext cx="340119" cy="390507"/>
            </a:xfrm>
            <a:prstGeom prst="rect">
              <a:avLst/>
            </a:prstGeom>
          </p:spPr>
        </p:pic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509596"/>
              <a:ext cx="340119" cy="390507"/>
            </a:xfrm>
            <a:prstGeom prst="rect">
              <a:avLst/>
            </a:prstGeom>
          </p:spPr>
        </p:pic>
        <p:pic>
          <p:nvPicPr>
            <p:cNvPr id="104" name="Picture 10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376319" y="2247889"/>
              <a:ext cx="340119" cy="390507"/>
            </a:xfrm>
            <a:prstGeom prst="rect">
              <a:avLst/>
            </a:prstGeom>
          </p:spPr>
        </p:pic>
        <p:pic>
          <p:nvPicPr>
            <p:cNvPr id="105" name="Picture 104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763557"/>
              <a:ext cx="340119" cy="390507"/>
            </a:xfrm>
            <a:prstGeom prst="rect">
              <a:avLst/>
            </a:prstGeom>
          </p:spPr>
        </p:pic>
        <p:pic>
          <p:nvPicPr>
            <p:cNvPr id="106" name="Picture 10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503851"/>
              <a:ext cx="340119" cy="390507"/>
            </a:xfrm>
            <a:prstGeom prst="rect">
              <a:avLst/>
            </a:prstGeom>
          </p:spPr>
        </p:pic>
        <p:pic>
          <p:nvPicPr>
            <p:cNvPr id="107" name="Picture 10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74627" y="2238313"/>
              <a:ext cx="340119" cy="390507"/>
            </a:xfrm>
            <a:prstGeom prst="rect">
              <a:avLst/>
            </a:prstGeom>
          </p:spPr>
        </p:pic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497963"/>
              <a:ext cx="340119" cy="390507"/>
            </a:xfrm>
            <a:prstGeom prst="rect">
              <a:avLst/>
            </a:prstGeom>
          </p:spPr>
        </p:pic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232425"/>
              <a:ext cx="340119" cy="390507"/>
            </a:xfrm>
            <a:prstGeom prst="rect">
              <a:avLst/>
            </a:prstGeom>
          </p:spPr>
        </p:pic>
        <p:pic>
          <p:nvPicPr>
            <p:cNvPr id="110" name="Picture 10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127186" y="2247889"/>
              <a:ext cx="340119" cy="390507"/>
            </a:xfrm>
            <a:prstGeom prst="rect">
              <a:avLst/>
            </a:prstGeom>
          </p:spPr>
        </p:pic>
        <p:pic>
          <p:nvPicPr>
            <p:cNvPr id="111" name="Picture 110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763557"/>
              <a:ext cx="340119" cy="390507"/>
            </a:xfrm>
            <a:prstGeom prst="rect">
              <a:avLst/>
            </a:prstGeom>
          </p:spPr>
        </p:pic>
      </p:grpSp>
      <p:grpSp>
        <p:nvGrpSpPr>
          <p:cNvPr id="112" name="Group 111"/>
          <p:cNvGrpSpPr/>
          <p:nvPr/>
        </p:nvGrpSpPr>
        <p:grpSpPr>
          <a:xfrm>
            <a:off x="2470300" y="2276905"/>
            <a:ext cx="3526479" cy="1839022"/>
            <a:chOff x="-1288784" y="1396266"/>
            <a:chExt cx="3526479" cy="1839022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288784" y="1396266"/>
              <a:ext cx="648168" cy="1827833"/>
            </a:xfrm>
            <a:prstGeom prst="rect">
              <a:avLst/>
            </a:prstGeom>
          </p:spPr>
        </p:pic>
        <p:pic>
          <p:nvPicPr>
            <p:cNvPr id="114" name="Picture 11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91609" y="2767245"/>
              <a:ext cx="340119" cy="390507"/>
            </a:xfrm>
            <a:prstGeom prst="rect">
              <a:avLst/>
            </a:prstGeom>
          </p:spPr>
        </p:pic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1011710" y="1396266"/>
              <a:ext cx="648168" cy="1827833"/>
            </a:xfrm>
            <a:prstGeom prst="rect">
              <a:avLst/>
            </a:prstGeom>
          </p:spPr>
        </p:pic>
        <p:pic>
          <p:nvPicPr>
            <p:cNvPr id="116" name="Picture 115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290911" y="1407455"/>
              <a:ext cx="648168" cy="1827833"/>
            </a:xfrm>
            <a:prstGeom prst="rect">
              <a:avLst/>
            </a:prstGeom>
          </p:spPr>
        </p:pic>
        <p:pic>
          <p:nvPicPr>
            <p:cNvPr id="117" name="Picture 116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56673" y="1396266"/>
              <a:ext cx="648168" cy="1827833"/>
            </a:xfrm>
            <a:prstGeom prst="rect">
              <a:avLst/>
            </a:prstGeom>
          </p:spPr>
        </p:pic>
        <p:pic>
          <p:nvPicPr>
            <p:cNvPr id="118" name="Picture 117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1021232" y="1399643"/>
              <a:ext cx="648168" cy="1827833"/>
            </a:xfrm>
            <a:prstGeom prst="rect">
              <a:avLst/>
            </a:prstGeom>
          </p:spPr>
        </p:pic>
        <p:pic>
          <p:nvPicPr>
            <p:cNvPr id="119" name="Picture 118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-98952" y="1396266"/>
              <a:ext cx="648168" cy="1827833"/>
            </a:xfrm>
            <a:prstGeom prst="rect">
              <a:avLst/>
            </a:prstGeom>
          </p:spPr>
        </p:pic>
        <p:pic>
          <p:nvPicPr>
            <p:cNvPr id="120" name="Picture 11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591609" y="2501707"/>
              <a:ext cx="340119" cy="390507"/>
            </a:xfrm>
            <a:prstGeom prst="rect">
              <a:avLst/>
            </a:prstGeom>
          </p:spPr>
        </p:pic>
        <p:pic>
          <p:nvPicPr>
            <p:cNvPr id="121" name="Picture 120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40742" y="2775134"/>
              <a:ext cx="340119" cy="390507"/>
            </a:xfrm>
            <a:prstGeom prst="rect">
              <a:avLst/>
            </a:prstGeom>
          </p:spPr>
        </p:pic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40742" y="2509596"/>
              <a:ext cx="340119" cy="390507"/>
            </a:xfrm>
            <a:prstGeom prst="rect">
              <a:avLst/>
            </a:prstGeom>
          </p:spPr>
        </p:pic>
        <p:pic>
          <p:nvPicPr>
            <p:cNvPr id="123" name="Picture 12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897576" y="2520712"/>
              <a:ext cx="340119" cy="390507"/>
            </a:xfrm>
            <a:prstGeom prst="rect">
              <a:avLst/>
            </a:prstGeom>
          </p:spPr>
        </p:pic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650823" y="2765039"/>
              <a:ext cx="340119" cy="390507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650823" y="2505333"/>
              <a:ext cx="340119" cy="390507"/>
            </a:xfrm>
            <a:prstGeom prst="rect">
              <a:avLst/>
            </a:prstGeom>
          </p:spPr>
        </p:pic>
        <p:pic>
          <p:nvPicPr>
            <p:cNvPr id="126" name="Picture 12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570894" y="2497963"/>
              <a:ext cx="340119" cy="390507"/>
            </a:xfrm>
            <a:prstGeom prst="rect">
              <a:avLst/>
            </a:prstGeom>
          </p:spPr>
        </p:pic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497963"/>
              <a:ext cx="340119" cy="390507"/>
            </a:xfrm>
            <a:prstGeom prst="rect">
              <a:avLst/>
            </a:prstGeom>
          </p:spPr>
        </p:pic>
        <p:pic>
          <p:nvPicPr>
            <p:cNvPr id="128" name="Picture 127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571826" y="2755142"/>
              <a:ext cx="340119" cy="390507"/>
            </a:xfrm>
            <a:prstGeom prst="rect">
              <a:avLst/>
            </a:prstGeom>
          </p:spPr>
        </p:pic>
        <p:pic>
          <p:nvPicPr>
            <p:cNvPr id="129" name="Picture 12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897576" y="2755397"/>
              <a:ext cx="340119" cy="390507"/>
            </a:xfrm>
            <a:prstGeom prst="rect">
              <a:avLst/>
            </a:prstGeom>
          </p:spPr>
        </p:pic>
        <p:pic>
          <p:nvPicPr>
            <p:cNvPr id="130" name="Picture 12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-323760" y="2763557"/>
              <a:ext cx="340119" cy="390507"/>
            </a:xfrm>
            <a:prstGeom prst="rect">
              <a:avLst/>
            </a:prstGeom>
          </p:spPr>
        </p:pic>
      </p:grpSp>
      <p:pic>
        <p:nvPicPr>
          <p:cNvPr id="132" name="Picture 13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236540" y="2255063"/>
            <a:ext cx="648168" cy="1827833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38106" y="3626042"/>
            <a:ext cx="340119" cy="390507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2813417" y="2255062"/>
            <a:ext cx="648168" cy="1827833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079480" y="2259316"/>
            <a:ext cx="648168" cy="1827833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930944" y="2254808"/>
            <a:ext cx="648168" cy="1827833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4507367" y="2258440"/>
            <a:ext cx="648168" cy="1827833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3360390" y="2255063"/>
            <a:ext cx="648168" cy="1827833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738106" y="3360504"/>
            <a:ext cx="340119" cy="390507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366066" y="3633931"/>
            <a:ext cx="340119" cy="390507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366066" y="3368393"/>
            <a:ext cx="340119" cy="390507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422900" y="3379509"/>
            <a:ext cx="340119" cy="390507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888761" y="3623836"/>
            <a:ext cx="340119" cy="390507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4888761" y="3364130"/>
            <a:ext cx="340119" cy="390507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627855" y="3356760"/>
            <a:ext cx="340119" cy="39050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201564" y="3356760"/>
            <a:ext cx="340119" cy="390507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2626923" y="3613939"/>
            <a:ext cx="340119" cy="390507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422900" y="3614194"/>
            <a:ext cx="340119" cy="390507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3201564" y="3622354"/>
            <a:ext cx="340119" cy="390507"/>
          </a:xfrm>
          <a:prstGeom prst="rect">
            <a:avLst/>
          </a:prstGeom>
        </p:spPr>
      </p:pic>
      <p:pic>
        <p:nvPicPr>
          <p:cNvPr id="179" name="Picture 17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93053" y="3628517"/>
            <a:ext cx="340119" cy="390507"/>
          </a:xfrm>
          <a:prstGeom prst="rect">
            <a:avLst/>
          </a:prstGeom>
        </p:spPr>
      </p:pic>
      <p:pic>
        <p:nvPicPr>
          <p:cNvPr id="180" name="Picture 17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634867"/>
            <a:ext cx="340119" cy="390507"/>
          </a:xfrm>
          <a:prstGeom prst="rect">
            <a:avLst/>
          </a:prstGeom>
        </p:spPr>
      </p:pic>
      <p:pic>
        <p:nvPicPr>
          <p:cNvPr id="181" name="Picture 18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373160"/>
            <a:ext cx="340119" cy="390507"/>
          </a:xfrm>
          <a:prstGeom prst="rect">
            <a:avLst/>
          </a:prstGeom>
        </p:spPr>
      </p:pic>
      <p:pic>
        <p:nvPicPr>
          <p:cNvPr id="182" name="Picture 18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3107622"/>
            <a:ext cx="340119" cy="390507"/>
          </a:xfrm>
          <a:prstGeom prst="rect">
            <a:avLst/>
          </a:prstGeom>
        </p:spPr>
      </p:pic>
      <p:pic>
        <p:nvPicPr>
          <p:cNvPr id="183" name="Picture 18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2847916"/>
            <a:ext cx="340119" cy="390507"/>
          </a:xfrm>
          <a:prstGeom prst="rect">
            <a:avLst/>
          </a:prstGeom>
        </p:spPr>
      </p:pic>
      <p:pic>
        <p:nvPicPr>
          <p:cNvPr id="184" name="Picture 18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934143" y="2582378"/>
            <a:ext cx="340119" cy="390507"/>
          </a:xfrm>
          <a:prstGeom prst="rect">
            <a:avLst/>
          </a:prstGeom>
        </p:spPr>
      </p:pic>
      <p:pic>
        <p:nvPicPr>
          <p:cNvPr id="185" name="Picture 18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2842028"/>
            <a:ext cx="340119" cy="390507"/>
          </a:xfrm>
          <a:prstGeom prst="rect">
            <a:avLst/>
          </a:prstGeom>
        </p:spPr>
      </p:pic>
      <p:pic>
        <p:nvPicPr>
          <p:cNvPr id="186" name="Picture 18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2576490"/>
            <a:ext cx="340119" cy="390507"/>
          </a:xfrm>
          <a:prstGeom prst="rect">
            <a:avLst/>
          </a:prstGeom>
        </p:spPr>
      </p:pic>
      <p:pic>
        <p:nvPicPr>
          <p:cNvPr id="187" name="Picture 18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3373160"/>
            <a:ext cx="340119" cy="390507"/>
          </a:xfrm>
          <a:prstGeom prst="rect">
            <a:avLst/>
          </a:prstGeom>
        </p:spPr>
      </p:pic>
      <p:pic>
        <p:nvPicPr>
          <p:cNvPr id="188" name="Picture 18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5685010" y="3107622"/>
            <a:ext cx="340119" cy="390507"/>
          </a:xfrm>
          <a:prstGeom prst="rect">
            <a:avLst/>
          </a:prstGeom>
        </p:spPr>
      </p:pic>
      <p:pic>
        <p:nvPicPr>
          <p:cNvPr id="189" name="Picture 18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8512" y="3635246"/>
            <a:ext cx="340119" cy="390507"/>
          </a:xfrm>
          <a:prstGeom prst="rect">
            <a:avLst/>
          </a:prstGeom>
        </p:spPr>
      </p:pic>
      <p:pic>
        <p:nvPicPr>
          <p:cNvPr id="190" name="Picture 18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641596"/>
            <a:ext cx="340119" cy="390507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379889"/>
            <a:ext cx="340119" cy="390507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3114351"/>
            <a:ext cx="340119" cy="390507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2854645"/>
            <a:ext cx="340119" cy="390507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529602" y="2589107"/>
            <a:ext cx="340119" cy="390507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2848757"/>
            <a:ext cx="340119" cy="390507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2583219"/>
            <a:ext cx="340119" cy="390507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3379889"/>
            <a:ext cx="340119" cy="390507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934" t="34426" r="42244" b="42987"/>
          <a:stretch/>
        </p:blipFill>
        <p:spPr>
          <a:xfrm>
            <a:off x="6280469" y="3114351"/>
            <a:ext cx="340119" cy="3905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433539" y="2280282"/>
            <a:ext cx="3528436" cy="1855476"/>
            <a:chOff x="7081599" y="4449514"/>
            <a:chExt cx="3528436" cy="1855476"/>
          </a:xfrm>
        </p:grpSpPr>
        <p:pic>
          <p:nvPicPr>
            <p:cNvPr id="205" name="Picture 20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7881365" y="4449514"/>
              <a:ext cx="648168" cy="1827833"/>
            </a:xfrm>
            <a:prstGeom prst="rect">
              <a:avLst/>
            </a:prstGeom>
          </p:spPr>
        </p:pic>
        <p:pic>
          <p:nvPicPr>
            <p:cNvPr id="199" name="Picture 198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7081599" y="4462917"/>
              <a:ext cx="648168" cy="1827833"/>
            </a:xfrm>
            <a:prstGeom prst="rect">
              <a:avLst/>
            </a:prstGeom>
          </p:spPr>
        </p:pic>
        <p:pic>
          <p:nvPicPr>
            <p:cNvPr id="200" name="Picture 19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66707" y="5306454"/>
              <a:ext cx="340119" cy="390507"/>
            </a:xfrm>
            <a:prstGeom prst="rect">
              <a:avLst/>
            </a:prstGeom>
          </p:spPr>
        </p:pic>
        <p:pic>
          <p:nvPicPr>
            <p:cNvPr id="201" name="Picture 200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9579549" y="4477157"/>
              <a:ext cx="648168" cy="1827833"/>
            </a:xfrm>
            <a:prstGeom prst="rect">
              <a:avLst/>
            </a:prstGeom>
          </p:spPr>
        </p:pic>
        <p:pic>
          <p:nvPicPr>
            <p:cNvPr id="203" name="Picture 202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8776003" y="4462662"/>
              <a:ext cx="648168" cy="1827833"/>
            </a:xfrm>
            <a:prstGeom prst="rect">
              <a:avLst/>
            </a:prstGeom>
          </p:spPr>
        </p:pic>
        <p:pic>
          <p:nvPicPr>
            <p:cNvPr id="206" name="Picture 20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66707" y="5040916"/>
              <a:ext cx="340119" cy="390507"/>
            </a:xfrm>
            <a:prstGeom prst="rect">
              <a:avLst/>
            </a:prstGeom>
          </p:spPr>
        </p:pic>
        <p:pic>
          <p:nvPicPr>
            <p:cNvPr id="207" name="Picture 20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05250" y="5304566"/>
              <a:ext cx="340119" cy="390507"/>
            </a:xfrm>
            <a:prstGeom prst="rect">
              <a:avLst/>
            </a:prstGeom>
          </p:spPr>
        </p:pic>
        <p:pic>
          <p:nvPicPr>
            <p:cNvPr id="208" name="Picture 207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05250" y="5039028"/>
              <a:ext cx="340119" cy="390507"/>
            </a:xfrm>
            <a:prstGeom prst="rect">
              <a:avLst/>
            </a:prstGeom>
          </p:spPr>
        </p:pic>
        <p:pic>
          <p:nvPicPr>
            <p:cNvPr id="209" name="Picture 20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67959" y="5587363"/>
              <a:ext cx="340119" cy="390507"/>
            </a:xfrm>
            <a:prstGeom prst="rect">
              <a:avLst/>
            </a:prstGeom>
          </p:spPr>
        </p:pic>
        <p:pic>
          <p:nvPicPr>
            <p:cNvPr id="210" name="Picture 20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83491" y="5361259"/>
              <a:ext cx="340119" cy="390507"/>
            </a:xfrm>
            <a:prstGeom prst="rect">
              <a:avLst/>
            </a:prstGeom>
          </p:spPr>
        </p:pic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58574" y="5368480"/>
              <a:ext cx="340119" cy="390507"/>
            </a:xfrm>
            <a:prstGeom prst="rect">
              <a:avLst/>
            </a:prstGeom>
          </p:spPr>
        </p:pic>
        <p:pic>
          <p:nvPicPr>
            <p:cNvPr id="212" name="Picture 21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72914" y="5564614"/>
              <a:ext cx="340119" cy="390507"/>
            </a:xfrm>
            <a:prstGeom prst="rect">
              <a:avLst/>
            </a:prstGeom>
          </p:spPr>
        </p:pic>
        <p:pic>
          <p:nvPicPr>
            <p:cNvPr id="213" name="Picture 21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10448" y="5564614"/>
              <a:ext cx="340119" cy="390507"/>
            </a:xfrm>
            <a:prstGeom prst="rect">
              <a:avLst/>
            </a:prstGeom>
          </p:spPr>
        </p:pic>
        <p:pic>
          <p:nvPicPr>
            <p:cNvPr id="214" name="Picture 21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471982" y="5821793"/>
              <a:ext cx="340119" cy="390507"/>
            </a:xfrm>
            <a:prstGeom prst="rect">
              <a:avLst/>
            </a:prstGeom>
          </p:spPr>
        </p:pic>
        <p:pic>
          <p:nvPicPr>
            <p:cNvPr id="215" name="Picture 214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3379" y="5593523"/>
              <a:ext cx="340119" cy="390507"/>
            </a:xfrm>
            <a:prstGeom prst="rect">
              <a:avLst/>
            </a:prstGeom>
          </p:spPr>
        </p:pic>
        <p:pic>
          <p:nvPicPr>
            <p:cNvPr id="216" name="Picture 21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7710448" y="5830208"/>
              <a:ext cx="340119" cy="390507"/>
            </a:xfrm>
            <a:prstGeom prst="rect">
              <a:avLst/>
            </a:prstGeom>
          </p:spPr>
        </p:pic>
        <p:pic>
          <p:nvPicPr>
            <p:cNvPr id="217" name="Picture 21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69916" y="5837850"/>
              <a:ext cx="340119" cy="390507"/>
            </a:xfrm>
            <a:prstGeom prst="rect">
              <a:avLst/>
            </a:prstGeom>
          </p:spPr>
        </p:pic>
        <p:pic>
          <p:nvPicPr>
            <p:cNvPr id="218" name="Picture 217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7349" y="5847603"/>
              <a:ext cx="340119" cy="390507"/>
            </a:xfrm>
            <a:prstGeom prst="rect">
              <a:avLst/>
            </a:prstGeom>
          </p:spPr>
        </p:pic>
        <p:pic>
          <p:nvPicPr>
            <p:cNvPr id="219" name="Picture 21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837586"/>
              <a:ext cx="340119" cy="390507"/>
            </a:xfrm>
            <a:prstGeom prst="rect">
              <a:avLst/>
            </a:prstGeom>
          </p:spPr>
        </p:pic>
        <p:pic>
          <p:nvPicPr>
            <p:cNvPr id="220" name="Picture 21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572048"/>
              <a:ext cx="340119" cy="390507"/>
            </a:xfrm>
            <a:prstGeom prst="rect">
              <a:avLst/>
            </a:prstGeom>
          </p:spPr>
        </p:pic>
        <p:pic>
          <p:nvPicPr>
            <p:cNvPr id="221" name="Picture 220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312342"/>
              <a:ext cx="340119" cy="390507"/>
            </a:xfrm>
            <a:prstGeom prst="rect">
              <a:avLst/>
            </a:prstGeom>
          </p:spPr>
        </p:pic>
        <p:pic>
          <p:nvPicPr>
            <p:cNvPr id="222" name="Picture 22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543473" y="5046804"/>
              <a:ext cx="340119" cy="390507"/>
            </a:xfrm>
            <a:prstGeom prst="rect">
              <a:avLst/>
            </a:prstGeom>
          </p:spPr>
        </p:pic>
        <p:pic>
          <p:nvPicPr>
            <p:cNvPr id="223" name="Picture 22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306454"/>
              <a:ext cx="340119" cy="390507"/>
            </a:xfrm>
            <a:prstGeom prst="rect">
              <a:avLst/>
            </a:prstGeom>
          </p:spPr>
        </p:pic>
        <p:pic>
          <p:nvPicPr>
            <p:cNvPr id="224" name="Picture 22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040916"/>
              <a:ext cx="340119" cy="390507"/>
            </a:xfrm>
            <a:prstGeom prst="rect">
              <a:avLst/>
            </a:prstGeom>
          </p:spPr>
        </p:pic>
        <p:pic>
          <p:nvPicPr>
            <p:cNvPr id="225" name="Picture 224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837586"/>
              <a:ext cx="340119" cy="390507"/>
            </a:xfrm>
            <a:prstGeom prst="rect">
              <a:avLst/>
            </a:prstGeom>
          </p:spPr>
        </p:pic>
        <p:pic>
          <p:nvPicPr>
            <p:cNvPr id="226" name="Picture 22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8294340" y="5572048"/>
              <a:ext cx="340119" cy="390507"/>
            </a:xfrm>
            <a:prstGeom prst="rect">
              <a:avLst/>
            </a:prstGeom>
          </p:spPr>
        </p:pic>
        <p:pic>
          <p:nvPicPr>
            <p:cNvPr id="227" name="Picture 226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993843" y="5121621"/>
              <a:ext cx="340119" cy="390507"/>
            </a:xfrm>
            <a:prstGeom prst="rect">
              <a:avLst/>
            </a:prstGeom>
          </p:spPr>
        </p:pic>
        <p:pic>
          <p:nvPicPr>
            <p:cNvPr id="228" name="Picture 227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10248686" y="5114400"/>
              <a:ext cx="340119" cy="390507"/>
            </a:xfrm>
            <a:prstGeom prst="rect">
              <a:avLst/>
            </a:prstGeom>
          </p:spPr>
        </p:pic>
        <p:pic>
          <p:nvPicPr>
            <p:cNvPr id="229" name="Picture 228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835698"/>
              <a:ext cx="340119" cy="390507"/>
            </a:xfrm>
            <a:prstGeom prst="rect">
              <a:avLst/>
            </a:prstGeom>
          </p:spPr>
        </p:pic>
        <p:pic>
          <p:nvPicPr>
            <p:cNvPr id="230" name="Picture 229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570160"/>
              <a:ext cx="340119" cy="390507"/>
            </a:xfrm>
            <a:prstGeom prst="rect">
              <a:avLst/>
            </a:prstGeom>
          </p:spPr>
        </p:pic>
        <p:pic>
          <p:nvPicPr>
            <p:cNvPr id="231" name="Picture 230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310454"/>
              <a:ext cx="340119" cy="390507"/>
            </a:xfrm>
            <a:prstGeom prst="rect">
              <a:avLst/>
            </a:prstGeom>
          </p:spPr>
        </p:pic>
        <p:pic>
          <p:nvPicPr>
            <p:cNvPr id="232" name="Picture 231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382318" y="5044916"/>
              <a:ext cx="340119" cy="390507"/>
            </a:xfrm>
            <a:prstGeom prst="rect">
              <a:avLst/>
            </a:prstGeom>
          </p:spPr>
        </p:pic>
        <p:pic>
          <p:nvPicPr>
            <p:cNvPr id="233" name="Picture 232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304566"/>
              <a:ext cx="340119" cy="390507"/>
            </a:xfrm>
            <a:prstGeom prst="rect">
              <a:avLst/>
            </a:prstGeom>
          </p:spPr>
        </p:pic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039028"/>
              <a:ext cx="340119" cy="390507"/>
            </a:xfrm>
            <a:prstGeom prst="rect">
              <a:avLst/>
            </a:prstGeom>
          </p:spPr>
        </p:pic>
        <p:pic>
          <p:nvPicPr>
            <p:cNvPr id="235" name="Picture 234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835698"/>
              <a:ext cx="340119" cy="390507"/>
            </a:xfrm>
            <a:prstGeom prst="rect">
              <a:avLst/>
            </a:prstGeom>
          </p:spPr>
        </p:pic>
        <p:pic>
          <p:nvPicPr>
            <p:cNvPr id="236" name="Picture 235">
              <a:extLst>
                <a:ext uri="{FF2B5EF4-FFF2-40B4-BE49-F238E27FC236}">
                  <a16:creationId xmlns:a16="http://schemas.microsoft.com/office/drawing/2014/main" xmlns="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39934" t="34426" r="42244" b="42987"/>
            <a:stretch/>
          </p:blipFill>
          <p:spPr>
            <a:xfrm>
              <a:off x="9133185" y="5570160"/>
              <a:ext cx="340119" cy="39050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2404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9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3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5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1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5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9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4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1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6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9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0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3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4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5" fill="hold">
                      <p:stCondLst>
                        <p:cond delay="indefinite"/>
                      </p:stCondLst>
                      <p:childTnLst>
                        <p:par>
                          <p:cTn id="336" fill="hold">
                            <p:stCondLst>
                              <p:cond delay="0"/>
                            </p:stCondLst>
                            <p:childTnLst>
                              <p:par>
                                <p:cTn id="3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9" fill="hold">
                      <p:stCondLst>
                        <p:cond delay="indefinite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81" grpId="0"/>
      <p:bldP spid="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935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	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6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Complete the part-whole models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blipFill>
                <a:blip r:embed="rId4"/>
                <a:stretch>
                  <a:fillRect l="-1707" t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514013" y="70412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684341" y="704126"/>
            <a:ext cx="413069" cy="13837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4854669" y="704126"/>
            <a:ext cx="413069" cy="13837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024997" y="70412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088673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088673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33192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331921"/>
            <a:ext cx="282115" cy="3160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470276" y="1575169"/>
            <a:ext cx="282115" cy="3160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1731945" y="1575169"/>
            <a:ext cx="282115" cy="3160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088673"/>
            <a:ext cx="282115" cy="3160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088673"/>
            <a:ext cx="282115" cy="3160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331921"/>
            <a:ext cx="282115" cy="3160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331921"/>
            <a:ext cx="282115" cy="3160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133132" y="1575169"/>
            <a:ext cx="282115" cy="3160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394801" y="1575169"/>
            <a:ext cx="282115" cy="3160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083051"/>
            <a:ext cx="282115" cy="3160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51138" y="1083051"/>
            <a:ext cx="282115" cy="3160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326299"/>
            <a:ext cx="282115" cy="3160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51138" y="1326299"/>
            <a:ext cx="282115" cy="316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2789469" y="1569547"/>
            <a:ext cx="282115" cy="3160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064745" y="1579700"/>
            <a:ext cx="282115" cy="3160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191979" y="704126"/>
            <a:ext cx="413069" cy="13837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362307" y="704126"/>
            <a:ext cx="413069" cy="13837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670283" y="709748"/>
            <a:ext cx="413069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5840611" y="709748"/>
            <a:ext cx="413069" cy="13837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010939" y="709748"/>
            <a:ext cx="413069" cy="13837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181267" y="709748"/>
            <a:ext cx="413069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348249" y="709748"/>
            <a:ext cx="413069" cy="138379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518577" y="709748"/>
            <a:ext cx="413069" cy="138379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821839" y="709748"/>
            <a:ext cx="413069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992167" y="709748"/>
            <a:ext cx="413069" cy="138379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162495" y="709748"/>
            <a:ext cx="413069" cy="13837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332823" y="709748"/>
            <a:ext cx="413069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499805" y="709748"/>
            <a:ext cx="413069" cy="138379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7670133" y="709748"/>
            <a:ext cx="413069" cy="1383794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7" y="4233344"/>
            <a:ext cx="1864378" cy="186639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3095" y="4233343"/>
            <a:ext cx="1864378" cy="186639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1952805" y="5276121"/>
            <a:ext cx="256619" cy="85968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2143852" y="5276122"/>
            <a:ext cx="256619" cy="85968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3046460" y="5255286"/>
            <a:ext cx="256619" cy="85968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59339" y="5400553"/>
            <a:ext cx="212956" cy="23856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411739" y="5552953"/>
            <a:ext cx="212956" cy="23856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201857" y="5607799"/>
            <a:ext cx="212956" cy="23856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3340534" y="5738469"/>
            <a:ext cx="212956" cy="23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5033" y="4325556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5546600" y="4325555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7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70497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Complete the calculations</a:t>
                </a: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1)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</a:p>
              <a:p>
                <a:endParaRPr lang="en-GB" sz="24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               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60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05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2) 	 </a:t>
                </a:r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	 6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             6</a:t>
                </a:r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40 </a:t>
                </a:r>
                <a14:m>
                  <m:oMath xmlns:m="http://schemas.openxmlformats.org/officeDocument/2006/math">
                    <m:r>
                      <a:rPr lang="en-GB" sz="2800" i="1" dirty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28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8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3) Complete the part-whole models</a:t>
                </a: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11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514350" indent="-514350">
                  <a:buAutoNum type="arabicParenR" startAt="3"/>
                </a:pPr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8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748" y="392494"/>
                <a:ext cx="7497474" cy="5870838"/>
              </a:xfrm>
              <a:prstGeom prst="rect">
                <a:avLst/>
              </a:prstGeom>
              <a:blipFill>
                <a:blip r:embed="rId5"/>
                <a:stretch>
                  <a:fillRect l="-1707" t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514013" y="704126"/>
            <a:ext cx="413069" cy="138379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684341" y="704126"/>
            <a:ext cx="413069" cy="13837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4854669" y="704126"/>
            <a:ext cx="413069" cy="138379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024997" y="704126"/>
            <a:ext cx="413069" cy="13837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088673"/>
            <a:ext cx="282115" cy="3160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088673"/>
            <a:ext cx="282115" cy="31604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331921"/>
            <a:ext cx="282115" cy="31604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331921"/>
            <a:ext cx="282115" cy="31604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470276" y="1575169"/>
            <a:ext cx="282115" cy="31604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1731945" y="1575169"/>
            <a:ext cx="282115" cy="31604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088673"/>
            <a:ext cx="282115" cy="31604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088673"/>
            <a:ext cx="282115" cy="3160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331921"/>
            <a:ext cx="282115" cy="31604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331921"/>
            <a:ext cx="282115" cy="31604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133132" y="1575169"/>
            <a:ext cx="282115" cy="31604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394801" y="1575169"/>
            <a:ext cx="282115" cy="31604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083051"/>
            <a:ext cx="282115" cy="31604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51138" y="1083051"/>
            <a:ext cx="282115" cy="31604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326299"/>
            <a:ext cx="282115" cy="31604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51138" y="1326299"/>
            <a:ext cx="282115" cy="31604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789469" y="1569547"/>
            <a:ext cx="282115" cy="31604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064745" y="1579700"/>
            <a:ext cx="282115" cy="31604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191979" y="704126"/>
            <a:ext cx="413069" cy="138379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362307" y="704126"/>
            <a:ext cx="413069" cy="138379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670283" y="709748"/>
            <a:ext cx="413069" cy="138379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5840611" y="709748"/>
            <a:ext cx="413069" cy="138379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010939" y="709748"/>
            <a:ext cx="413069" cy="138379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181267" y="709748"/>
            <a:ext cx="413069" cy="138379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348249" y="709748"/>
            <a:ext cx="413069" cy="138379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518577" y="709748"/>
            <a:ext cx="413069" cy="138379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821839" y="709748"/>
            <a:ext cx="413069" cy="138379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6992167" y="709748"/>
            <a:ext cx="413069" cy="138379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162495" y="709748"/>
            <a:ext cx="413069" cy="138379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332823" y="709748"/>
            <a:ext cx="413069" cy="138379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499805" y="709748"/>
            <a:ext cx="413069" cy="138379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7670133" y="709748"/>
            <a:ext cx="413069" cy="1383794"/>
          </a:xfrm>
          <a:prstGeom prst="rect">
            <a:avLst/>
          </a:prstGeom>
        </p:spPr>
      </p:pic>
      <p:sp>
        <p:nvSpPr>
          <p:cNvPr id="70" name="Rectangle 69"/>
          <p:cNvSpPr/>
          <p:nvPr/>
        </p:nvSpPr>
        <p:spPr>
          <a:xfrm>
            <a:off x="3121755" y="2001526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719755" y="1982906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2592941" y="256768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2606259" y="3029738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023631" y="256768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036949" y="302973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240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557" y="4233344"/>
            <a:ext cx="1864378" cy="1866391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353095" y="4233343"/>
            <a:ext cx="1864378" cy="1866391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1952805" y="5276121"/>
            <a:ext cx="256619" cy="859683"/>
          </a:xfrm>
          <a:prstGeom prst="rect">
            <a:avLst/>
          </a:prstGeom>
        </p:spPr>
      </p:pic>
      <p:pic>
        <p:nvPicPr>
          <p:cNvPr id="83" name="Picture 82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2143852" y="5276122"/>
            <a:ext cx="256619" cy="85968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002" t="23074" r="31995" b="33000"/>
          <a:stretch/>
        </p:blipFill>
        <p:spPr>
          <a:xfrm>
            <a:off x="3046460" y="5255286"/>
            <a:ext cx="256619" cy="859683"/>
          </a:xfrm>
          <a:prstGeom prst="rect">
            <a:avLst/>
          </a:prstGeom>
        </p:spPr>
      </p:pic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259339" y="5400553"/>
            <a:ext cx="212956" cy="238567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411739" y="5552953"/>
            <a:ext cx="212956" cy="238567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201857" y="5607799"/>
            <a:ext cx="212956" cy="238567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340534" y="5738469"/>
            <a:ext cx="212956" cy="2385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35033" y="4325556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0</a:t>
            </a:r>
            <a:endParaRPr lang="en-GB" sz="3200" dirty="0"/>
          </a:p>
        </p:txBody>
      </p:sp>
      <p:sp>
        <p:nvSpPr>
          <p:cNvPr id="89" name="TextBox 88"/>
          <p:cNvSpPr txBox="1"/>
          <p:nvPr/>
        </p:nvSpPr>
        <p:spPr>
          <a:xfrm>
            <a:off x="5546600" y="4325555"/>
            <a:ext cx="877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2</a:t>
            </a:r>
            <a:r>
              <a:rPr lang="en-GB" sz="3200" dirty="0" smtClean="0"/>
              <a:t>7</a:t>
            </a:r>
            <a:endParaRPr lang="en-GB" sz="3200" dirty="0"/>
          </a:p>
        </p:txBody>
      </p:sp>
      <p:sp>
        <p:nvSpPr>
          <p:cNvPr id="90" name="Rectangle 89"/>
          <p:cNvSpPr/>
          <p:nvPr/>
        </p:nvSpPr>
        <p:spPr>
          <a:xfrm>
            <a:off x="2400471" y="4326495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4967014" y="5446081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endParaRPr lang="en-GB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08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5" grpId="0"/>
      <p:bldP spid="76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546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222" y="1448459"/>
            <a:ext cx="1442352" cy="17607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388681"/>
            <a:ext cx="340119" cy="39050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42297" y="1289494"/>
            <a:ext cx="877629" cy="1832044"/>
            <a:chOff x="2042297" y="1289494"/>
            <a:chExt cx="877629" cy="183204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637776"/>
            <a:ext cx="340119" cy="3905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2698941" y="2159781"/>
            <a:ext cx="340119" cy="390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276312" y="4106936"/>
                <a:ext cx="241925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92</a:t>
                </a:r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312" y="4106936"/>
                <a:ext cx="2419252" cy="584775"/>
              </a:xfrm>
              <a:prstGeom prst="rect">
                <a:avLst/>
              </a:prstGeom>
              <a:blipFill>
                <a:blip r:embed="rId9"/>
                <a:stretch>
                  <a:fillRect l="-6297" t="-12500" r="-579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384470"/>
            <a:ext cx="340119" cy="39050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3149387" y="1285283"/>
            <a:ext cx="877629" cy="1832044"/>
            <a:chOff x="2042297" y="1289494"/>
            <a:chExt cx="877629" cy="1832044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633565"/>
            <a:ext cx="340119" cy="3905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3806031" y="2155570"/>
            <a:ext cx="340119" cy="39050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392892"/>
            <a:ext cx="340119" cy="390507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4256477" y="1293705"/>
            <a:ext cx="877629" cy="1832044"/>
            <a:chOff x="2042297" y="1289494"/>
            <a:chExt cx="877629" cy="1832044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641987"/>
            <a:ext cx="340119" cy="390507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4913121" y="2163992"/>
            <a:ext cx="340119" cy="390507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402990"/>
            <a:ext cx="340119" cy="390507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5382177" y="1293705"/>
            <a:ext cx="877629" cy="1832044"/>
            <a:chOff x="2042297" y="1289494"/>
            <a:chExt cx="877629" cy="183204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042297" y="1293705"/>
              <a:ext cx="648168" cy="1827833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xmlns="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5002" t="23074" r="31995" b="33000"/>
            <a:stretch/>
          </p:blipFill>
          <p:spPr>
            <a:xfrm>
              <a:off x="2271758" y="1289494"/>
              <a:ext cx="648168" cy="1827833"/>
            </a:xfrm>
            <a:prstGeom prst="rect">
              <a:avLst/>
            </a:prstGeom>
          </p:spPr>
        </p:pic>
      </p:grp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641987"/>
            <a:ext cx="340119" cy="390507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9934" t="34426" r="42244" b="42987"/>
          <a:stretch/>
        </p:blipFill>
        <p:spPr>
          <a:xfrm>
            <a:off x="6038821" y="2163992"/>
            <a:ext cx="340119" cy="3905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0" name="Rectangle 79"/>
              <p:cNvSpPr/>
              <p:nvPr/>
            </p:nvSpPr>
            <p:spPr>
              <a:xfrm>
                <a:off x="2181073" y="3170869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:endParaRPr lang="en-GB" sz="3200" dirty="0"/>
              </a:p>
            </p:txBody>
          </p:sp>
        </mc:Choice>
        <mc:Fallback xmlns=""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073" y="3170869"/>
                <a:ext cx="2291012" cy="584775"/>
              </a:xfrm>
              <a:prstGeom prst="rect">
                <a:avLst/>
              </a:prstGeom>
              <a:blipFill>
                <a:blip r:embed="rId10"/>
                <a:stretch>
                  <a:fillRect l="-6915" t="-12500" r="-5851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/>
              <p:cNvSpPr/>
              <p:nvPr/>
            </p:nvSpPr>
            <p:spPr>
              <a:xfrm>
                <a:off x="5134106" y="3183262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81" name="Rectangle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4106" y="3183262"/>
                <a:ext cx="1989647" cy="1077218"/>
              </a:xfrm>
              <a:prstGeom prst="rect">
                <a:avLst/>
              </a:prstGeom>
              <a:blipFill>
                <a:blip r:embed="rId11"/>
                <a:stretch>
                  <a:fillRect l="-7645" t="-6780" r="-70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L-Shape 81"/>
          <p:cNvSpPr/>
          <p:nvPr/>
        </p:nvSpPr>
        <p:spPr>
          <a:xfrm flipV="1">
            <a:off x="6038820" y="1705971"/>
            <a:ext cx="698517" cy="1336730"/>
          </a:xfrm>
          <a:prstGeom prst="corner">
            <a:avLst>
              <a:gd name="adj1" fmla="val 311751"/>
              <a:gd name="adj2" fmla="val 0"/>
            </a:avLst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xmlns="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2" t="23074" r="31995" b="33000"/>
          <a:stretch/>
        </p:blipFill>
        <p:spPr>
          <a:xfrm>
            <a:off x="5496908" y="1322461"/>
            <a:ext cx="648168" cy="18278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502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81481E-6 L -0.06736 -0.00138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69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22222E-6 L -0.13802 -0.0030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-162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0712 -0.0011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69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L 0.396 -0.00231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16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44444E-6 L 0.3967 0.00301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6" y="139"/>
                                    </p:animMotion>
                                  </p:childTnLst>
                                </p:cTn>
                              </p:par>
                              <p:par>
                                <p:cTn id="1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96296E-6 L 0.396 -0.00371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92" y="-185"/>
                                    </p:animMotion>
                                  </p:childTnLst>
                                </p:cTn>
                              </p:par>
                              <p:par>
                                <p:cTn id="1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0.27709 -0.10787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94"/>
                                    </p:animMotion>
                                  </p:childTnLst>
                                </p:cTn>
                              </p:par>
                              <p:par>
                                <p:cTn id="1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0 L 0.27709 -0.10764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94"/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27709 -0.10601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54" y="-5301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81481E-6 L 0.125 -0.10902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463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59259E-6 L 0.125 -0.11042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532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125 -0.10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1" grpId="0"/>
      <p:bldP spid="82" grpId="0" animBg="1"/>
      <p:bldP spid="8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23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590" y="559287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737544" y="1032493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664965" y="1730948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31322" y="1730948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225136" y="2256350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5488910" y="2243048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008338" y="3048971"/>
                <a:ext cx="22910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80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8338" y="3048971"/>
                <a:ext cx="2291012" cy="584775"/>
              </a:xfrm>
              <a:prstGeom prst="rect">
                <a:avLst/>
              </a:prstGeom>
              <a:blipFill>
                <a:blip r:embed="rId7"/>
                <a:stretch>
                  <a:fillRect l="-6649" t="-12500" r="-6117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399209" y="3037048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209" y="3037048"/>
                <a:ext cx="1989647" cy="1077218"/>
              </a:xfrm>
              <a:prstGeom prst="rect">
                <a:avLst/>
              </a:prstGeom>
              <a:blipFill>
                <a:blip r:embed="rId8"/>
                <a:stretch>
                  <a:fillRect l="-7975" t="-6780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3975209" y="3980440"/>
                <a:ext cx="251222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8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92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209" y="3980440"/>
                <a:ext cx="2512226" cy="584775"/>
              </a:xfrm>
              <a:prstGeom prst="rect">
                <a:avLst/>
              </a:prstGeom>
              <a:blipFill>
                <a:blip r:embed="rId9"/>
                <a:stretch>
                  <a:fillRect l="-6068" t="-12500" r="-5583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Calculate 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32 </a:t>
                </a:r>
                <a:endParaRPr lang="en-GB" sz="32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225" y="448882"/>
                <a:ext cx="3000950" cy="584775"/>
              </a:xfrm>
              <a:prstGeom prst="rect">
                <a:avLst/>
              </a:prstGeom>
              <a:blipFill>
                <a:blip r:embed="rId5"/>
                <a:stretch>
                  <a:fillRect l="-5071" t="-12500" r="-426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0225" y="985437"/>
            <a:ext cx="1427798" cy="170311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393507" y="1125595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  <a:endParaRPr lang="en-GB" sz="32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320928" y="1824050"/>
            <a:ext cx="304800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7285" y="1824050"/>
            <a:ext cx="346764" cy="5680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881099" y="2349452"/>
            <a:ext cx="7553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44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  <a:endParaRPr lang="en-GB" sz="3200" dirty="0"/>
          </a:p>
        </p:txBody>
      </p:sp>
      <p:sp>
        <p:nvSpPr>
          <p:cNvPr id="24" name="Rectangle 23"/>
          <p:cNvSpPr/>
          <p:nvPr/>
        </p:nvSpPr>
        <p:spPr>
          <a:xfrm>
            <a:off x="4144873" y="2336150"/>
            <a:ext cx="4700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351217" y="3105591"/>
                <a:ext cx="249940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150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1217" y="3105591"/>
                <a:ext cx="2499402" cy="584775"/>
              </a:xfrm>
              <a:prstGeom prst="rect">
                <a:avLst/>
              </a:prstGeom>
              <a:blipFill>
                <a:blip r:embed="rId8"/>
                <a:stretch>
                  <a:fillRect l="-6341" t="-12500" r="-5366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162696" y="3105659"/>
                <a:ext cx="1989647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</a:p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endParaRPr lang="en-GB" sz="3200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2696" y="3105659"/>
                <a:ext cx="1989647" cy="1077218"/>
              </a:xfrm>
              <a:prstGeom prst="rect">
                <a:avLst/>
              </a:prstGeom>
              <a:blipFill>
                <a:blip r:embed="rId9"/>
                <a:stretch>
                  <a:fillRect l="-7975" t="-6780" r="-70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422781" y="4020340"/>
                <a:ext cx="292900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150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10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160 </a:t>
                </a:r>
                <a:endParaRPr lang="en-GB" sz="3200" dirty="0"/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2781" y="4020340"/>
                <a:ext cx="2929007" cy="584775"/>
              </a:xfrm>
              <a:prstGeom prst="rect">
                <a:avLst/>
              </a:prstGeom>
              <a:blipFill>
                <a:blip r:embed="rId10"/>
                <a:stretch>
                  <a:fillRect l="-5198" t="-12632" r="-4366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8716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0225" y="448882"/>
            <a:ext cx="18035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Calculate 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2034" y="569225"/>
            <a:ext cx="747045" cy="7470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4878" y="711914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22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1807760"/>
                <a:ext cx="1874231" cy="584775"/>
              </a:xfrm>
              <a:prstGeom prst="rect">
                <a:avLst/>
              </a:prstGeom>
              <a:blipFill>
                <a:blip r:embed="rId6"/>
                <a:stretch>
                  <a:fillRect l="-8143" t="-12632" b="-357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35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1808491"/>
                <a:ext cx="1874231" cy="584775"/>
              </a:xfrm>
              <a:prstGeom prst="rect">
                <a:avLst/>
              </a:prstGeom>
              <a:blipFill>
                <a:blip r:embed="rId7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34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0" y="3762834"/>
                <a:ext cx="1874231" cy="584775"/>
              </a:xfrm>
              <a:prstGeom prst="rect">
                <a:avLst/>
              </a:prstGeom>
              <a:blipFill>
                <a:blip r:embed="rId8"/>
                <a:stretch>
                  <a:fillRect l="-8143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18 </a:t>
                </a:r>
                <a14:m>
                  <m:oMath xmlns:m="http://schemas.openxmlformats.org/officeDocument/2006/math">
                    <m:r>
                      <a:rPr lang="en-GB" sz="3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3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32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 </a:t>
                </a:r>
                <a:endParaRPr lang="en-GB" sz="3200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3762833"/>
                <a:ext cx="1874231" cy="584775"/>
              </a:xfrm>
              <a:prstGeom prst="rect">
                <a:avLst/>
              </a:prstGeom>
              <a:blipFill>
                <a:blip r:embed="rId9"/>
                <a:stretch>
                  <a:fillRect l="-8117"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1048611" y="2417750"/>
                <a:ext cx="213231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10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2417750"/>
                <a:ext cx="2132315" cy="954107"/>
              </a:xfrm>
              <a:prstGeom prst="rect">
                <a:avLst/>
              </a:prstGeom>
              <a:blipFill>
                <a:blip r:embed="rId10"/>
                <a:stretch>
                  <a:fillRect l="-5714" t="-6410" r="-4286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97460" y="1795608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110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5080680" y="2403276"/>
                <a:ext cx="2132315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150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5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25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2403276"/>
                <a:ext cx="2132315" cy="954107"/>
              </a:xfrm>
              <a:prstGeom prst="rect">
                <a:avLst/>
              </a:prstGeom>
              <a:blipFill>
                <a:blip r:embed="rId11"/>
                <a:stretch>
                  <a:fillRect l="-5714" t="-5732" r="-4286" b="-17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Rectangle 45"/>
          <p:cNvSpPr/>
          <p:nvPr/>
        </p:nvSpPr>
        <p:spPr>
          <a:xfrm>
            <a:off x="6729529" y="180849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175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90</a:t>
                </a:r>
              </a:p>
              <a:p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12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611" y="4370502"/>
                <a:ext cx="1949573" cy="954107"/>
              </a:xfrm>
              <a:prstGeom prst="rect">
                <a:avLst/>
              </a:prstGeom>
              <a:blipFill>
                <a:blip r:embed="rId12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2674047" y="3739941"/>
            <a:ext cx="80983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102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10 </a:t>
                </a:r>
                <a14:m>
                  <m:oMath xmlns:m="http://schemas.openxmlformats.org/officeDocument/2006/math">
                    <m:r>
                      <a:rPr lang="en-GB" sz="2800" i="1" dirty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</a:t>
                </a:r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30</a:t>
                </a:r>
              </a:p>
              <a:p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8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×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 smtClean="0">
                    <a:solidFill>
                      <a:srgbClr val="0070C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24</a:t>
                </a:r>
                <a:endParaRPr lang="en-GB" sz="2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680" y="4370502"/>
                <a:ext cx="1949573" cy="954107"/>
              </a:xfrm>
              <a:prstGeom prst="rect">
                <a:avLst/>
              </a:prstGeom>
              <a:blipFill>
                <a:blip r:embed="rId13"/>
                <a:stretch>
                  <a:fillRect l="-6250" t="-6410" r="-5000" b="-179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6728080" y="3785727"/>
            <a:ext cx="6014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54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8918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11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3.6|6.9|2.2|3.2|3.4|11.5|7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5|2.7|1.1|1.4|14.4|3.1|5.5|6.6|1|1.2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1.6|0.6|6.8|2.7|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7.7|0.5|0.8|5.8|3.5|5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19.1|4|1.3|2.9|1.4|2.9|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5.8|6.9|5.6|4.7|4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4|2.2|0.9|3.2|1.9|2.5|5|5.3|5.7|3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6|7.5|11.3|0.6|13|0.8|1.1|1.8|0.6|1.5|2.1|0.5|1|10.6|0.5|2|0.5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7" ma:contentTypeDescription="Create a new document." ma:contentTypeScope="" ma:versionID="d1bbd0e7118b8034b1837b1a97a3e8b1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6327414cb3b5f93d160f991d0b6625f7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2645BB-C536-4612-8AE4-E740337A99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18467</TotalTime>
  <Words>444</Words>
  <Application>Microsoft Office PowerPoint</Application>
  <PresentationFormat>On-screen Show (4:3)</PresentationFormat>
  <Paragraphs>143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cj</cp:lastModifiedBy>
  <cp:revision>253</cp:revision>
  <dcterms:created xsi:type="dcterms:W3CDTF">2019-07-05T11:02:13Z</dcterms:created>
  <dcterms:modified xsi:type="dcterms:W3CDTF">2021-01-07T21:04:28Z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