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FD24-7D78-476A-86DA-7B423C10D74C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2BDA-3808-4F75-BBA3-0A7A32BA64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FD24-7D78-476A-86DA-7B423C10D74C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2BDA-3808-4F75-BBA3-0A7A32BA64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FD24-7D78-476A-86DA-7B423C10D74C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2BDA-3808-4F75-BBA3-0A7A32BA64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FD24-7D78-476A-86DA-7B423C10D74C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2BDA-3808-4F75-BBA3-0A7A32BA64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FD24-7D78-476A-86DA-7B423C10D74C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2BDA-3808-4F75-BBA3-0A7A32BA64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FD24-7D78-476A-86DA-7B423C10D74C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2BDA-3808-4F75-BBA3-0A7A32BA64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FD24-7D78-476A-86DA-7B423C10D74C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2BDA-3808-4F75-BBA3-0A7A32BA64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FD24-7D78-476A-86DA-7B423C10D74C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2BDA-3808-4F75-BBA3-0A7A32BA64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FD24-7D78-476A-86DA-7B423C10D74C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2BDA-3808-4F75-BBA3-0A7A32BA64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FD24-7D78-476A-86DA-7B423C10D74C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2BDA-3808-4F75-BBA3-0A7A32BA64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8FD24-7D78-476A-86DA-7B423C10D74C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02BDA-3808-4F75-BBA3-0A7A32BA64A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8FD24-7D78-476A-86DA-7B423C10D74C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02BDA-3808-4F75-BBA3-0A7A32BA64A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60648"/>
            <a:ext cx="439248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GB" sz="4400" dirty="0" smtClean="0">
                <a:solidFill>
                  <a:srgbClr val="0070C0"/>
                </a:solidFill>
              </a:rPr>
              <a:t>1) </a:t>
            </a:r>
            <a:r>
              <a:rPr lang="en-GB" sz="4400" dirty="0" smtClean="0"/>
              <a:t>1, 3, 5, 7…</a:t>
            </a:r>
          </a:p>
          <a:p>
            <a:endParaRPr lang="en-GB" sz="4400" dirty="0" smtClean="0"/>
          </a:p>
          <a:p>
            <a:r>
              <a:rPr lang="en-GB" sz="4400" dirty="0" smtClean="0">
                <a:solidFill>
                  <a:srgbClr val="0070C0"/>
                </a:solidFill>
              </a:rPr>
              <a:t>2) </a:t>
            </a:r>
            <a:r>
              <a:rPr lang="en-GB" sz="4400" dirty="0" smtClean="0"/>
              <a:t>30, 27, 24, 21…</a:t>
            </a:r>
          </a:p>
          <a:p>
            <a:endParaRPr lang="en-GB" sz="4400" dirty="0"/>
          </a:p>
          <a:p>
            <a:r>
              <a:rPr lang="en-GB" sz="4400" dirty="0" smtClean="0">
                <a:solidFill>
                  <a:srgbClr val="0070C0"/>
                </a:solidFill>
              </a:rPr>
              <a:t>3) </a:t>
            </a:r>
            <a:r>
              <a:rPr lang="en-GB" sz="4400" dirty="0" smtClean="0"/>
              <a:t>2, 12, 22, 32…</a:t>
            </a:r>
          </a:p>
          <a:p>
            <a:endParaRPr lang="en-GB" sz="4400" dirty="0"/>
          </a:p>
          <a:p>
            <a:r>
              <a:rPr lang="en-GB" sz="4400" dirty="0" smtClean="0">
                <a:solidFill>
                  <a:srgbClr val="0070C0"/>
                </a:solidFill>
              </a:rPr>
              <a:t>4) </a:t>
            </a:r>
            <a:r>
              <a:rPr lang="en-GB" sz="4400" dirty="0" smtClean="0"/>
              <a:t>45, 40, 35, 30…</a:t>
            </a:r>
          </a:p>
          <a:p>
            <a:endParaRPr lang="en-GB" sz="4400" dirty="0"/>
          </a:p>
          <a:p>
            <a:r>
              <a:rPr lang="en-GB" sz="4400" dirty="0" smtClean="0">
                <a:solidFill>
                  <a:srgbClr val="0070C0"/>
                </a:solidFill>
              </a:rPr>
              <a:t>5) </a:t>
            </a:r>
            <a:r>
              <a:rPr lang="en-GB" sz="4400" dirty="0" smtClean="0"/>
              <a:t>29, 26, 23, 20…</a:t>
            </a:r>
            <a:endParaRPr lang="en-GB" sz="4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0"/>
            <a:ext cx="669674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en-GB" sz="4400" dirty="0" smtClean="0">
                <a:solidFill>
                  <a:srgbClr val="0070C0"/>
                </a:solidFill>
              </a:rPr>
              <a:t>1) </a:t>
            </a:r>
            <a:r>
              <a:rPr lang="en-GB" sz="4400" dirty="0" smtClean="0"/>
              <a:t>1, 3, 5, 7, </a:t>
            </a:r>
            <a:r>
              <a:rPr lang="en-GB" sz="4400" dirty="0" smtClean="0">
                <a:solidFill>
                  <a:srgbClr val="FF0000"/>
                </a:solidFill>
              </a:rPr>
              <a:t>9</a:t>
            </a:r>
            <a:r>
              <a:rPr lang="en-GB" sz="4400" dirty="0" smtClean="0"/>
              <a:t>,</a:t>
            </a:r>
            <a:r>
              <a:rPr lang="en-GB" sz="4400" dirty="0" smtClean="0">
                <a:solidFill>
                  <a:srgbClr val="FF0000"/>
                </a:solidFill>
              </a:rPr>
              <a:t> 11</a:t>
            </a:r>
            <a:r>
              <a:rPr lang="en-GB" sz="4400" dirty="0" smtClean="0"/>
              <a:t>,</a:t>
            </a:r>
            <a:r>
              <a:rPr lang="en-GB" sz="4400" dirty="0" smtClean="0">
                <a:solidFill>
                  <a:srgbClr val="FF0000"/>
                </a:solidFill>
              </a:rPr>
              <a:t> 13</a:t>
            </a:r>
          </a:p>
          <a:p>
            <a:r>
              <a:rPr lang="en-GB" sz="4400" dirty="0" smtClean="0">
                <a:solidFill>
                  <a:srgbClr val="0070C0"/>
                </a:solidFill>
              </a:rPr>
              <a:t>2) </a:t>
            </a:r>
            <a:r>
              <a:rPr lang="en-GB" sz="4400" dirty="0" smtClean="0"/>
              <a:t>30, 27, 24, 21, </a:t>
            </a:r>
            <a:r>
              <a:rPr lang="en-GB" sz="4400" dirty="0" smtClean="0">
                <a:solidFill>
                  <a:srgbClr val="FF0000"/>
                </a:solidFill>
              </a:rPr>
              <a:t>18</a:t>
            </a:r>
            <a:r>
              <a:rPr lang="en-GB" sz="4400" dirty="0" smtClean="0"/>
              <a:t>,</a:t>
            </a:r>
            <a:r>
              <a:rPr lang="en-GB" sz="4400" dirty="0" smtClean="0">
                <a:solidFill>
                  <a:srgbClr val="FF0000"/>
                </a:solidFill>
              </a:rPr>
              <a:t> 15</a:t>
            </a:r>
            <a:r>
              <a:rPr lang="en-GB" sz="4400" dirty="0" smtClean="0"/>
              <a:t>,</a:t>
            </a:r>
            <a:r>
              <a:rPr lang="en-GB" sz="4400" dirty="0" smtClean="0">
                <a:solidFill>
                  <a:srgbClr val="FF0000"/>
                </a:solidFill>
              </a:rPr>
              <a:t> 12</a:t>
            </a:r>
            <a:endParaRPr lang="en-GB" sz="4400" dirty="0">
              <a:solidFill>
                <a:srgbClr val="FF0000"/>
              </a:solidFill>
            </a:endParaRPr>
          </a:p>
          <a:p>
            <a:r>
              <a:rPr lang="en-GB" sz="4400" dirty="0" smtClean="0">
                <a:solidFill>
                  <a:srgbClr val="0070C0"/>
                </a:solidFill>
              </a:rPr>
              <a:t>3) </a:t>
            </a:r>
            <a:r>
              <a:rPr lang="en-GB" sz="4400" dirty="0" smtClean="0"/>
              <a:t>2, 12, 22, 32, </a:t>
            </a:r>
            <a:r>
              <a:rPr lang="en-GB" sz="4400" dirty="0" smtClean="0">
                <a:solidFill>
                  <a:srgbClr val="FF0000"/>
                </a:solidFill>
              </a:rPr>
              <a:t>42</a:t>
            </a:r>
            <a:r>
              <a:rPr lang="en-GB" sz="4400" dirty="0" smtClean="0"/>
              <a:t>,</a:t>
            </a:r>
            <a:r>
              <a:rPr lang="en-GB" sz="4400" dirty="0" smtClean="0">
                <a:solidFill>
                  <a:srgbClr val="FF0000"/>
                </a:solidFill>
              </a:rPr>
              <a:t> 52</a:t>
            </a:r>
            <a:r>
              <a:rPr lang="en-GB" sz="4400" dirty="0" smtClean="0"/>
              <a:t>,</a:t>
            </a:r>
            <a:r>
              <a:rPr lang="en-GB" sz="4400" dirty="0" smtClean="0">
                <a:solidFill>
                  <a:srgbClr val="FF0000"/>
                </a:solidFill>
              </a:rPr>
              <a:t> 62</a:t>
            </a:r>
            <a:endParaRPr lang="en-GB" sz="4400" dirty="0">
              <a:solidFill>
                <a:srgbClr val="FF0000"/>
              </a:solidFill>
            </a:endParaRPr>
          </a:p>
          <a:p>
            <a:r>
              <a:rPr lang="en-GB" sz="4400" dirty="0" smtClean="0">
                <a:solidFill>
                  <a:srgbClr val="0070C0"/>
                </a:solidFill>
              </a:rPr>
              <a:t>4) </a:t>
            </a:r>
            <a:r>
              <a:rPr lang="en-GB" sz="4400" dirty="0" smtClean="0"/>
              <a:t>45, 40, 35, 30, </a:t>
            </a:r>
            <a:r>
              <a:rPr lang="en-GB" sz="4400" dirty="0" smtClean="0">
                <a:solidFill>
                  <a:srgbClr val="FF0000"/>
                </a:solidFill>
              </a:rPr>
              <a:t>25</a:t>
            </a:r>
            <a:r>
              <a:rPr lang="en-GB" sz="4400" dirty="0" smtClean="0"/>
              <a:t>,</a:t>
            </a:r>
            <a:r>
              <a:rPr lang="en-GB" sz="4400" dirty="0" smtClean="0">
                <a:solidFill>
                  <a:srgbClr val="FF0000"/>
                </a:solidFill>
              </a:rPr>
              <a:t> 20</a:t>
            </a:r>
            <a:r>
              <a:rPr lang="en-GB" sz="4400" dirty="0" smtClean="0"/>
              <a:t>,</a:t>
            </a:r>
            <a:r>
              <a:rPr lang="en-GB" sz="4400" dirty="0" smtClean="0">
                <a:solidFill>
                  <a:srgbClr val="FF0000"/>
                </a:solidFill>
              </a:rPr>
              <a:t> 15</a:t>
            </a:r>
            <a:endParaRPr lang="en-GB" sz="4400" dirty="0">
              <a:solidFill>
                <a:srgbClr val="FF0000"/>
              </a:solidFill>
            </a:endParaRPr>
          </a:p>
          <a:p>
            <a:r>
              <a:rPr lang="en-GB" sz="4400" dirty="0" smtClean="0">
                <a:solidFill>
                  <a:srgbClr val="0070C0"/>
                </a:solidFill>
              </a:rPr>
              <a:t>5) </a:t>
            </a:r>
            <a:r>
              <a:rPr lang="en-GB" sz="4400" dirty="0" smtClean="0"/>
              <a:t>29, 26, 23, 20, </a:t>
            </a:r>
            <a:r>
              <a:rPr lang="en-GB" sz="4400" dirty="0" smtClean="0">
                <a:solidFill>
                  <a:srgbClr val="FF0000"/>
                </a:solidFill>
              </a:rPr>
              <a:t>17</a:t>
            </a:r>
            <a:r>
              <a:rPr lang="en-GB" sz="4400" dirty="0" smtClean="0"/>
              <a:t>,</a:t>
            </a:r>
            <a:r>
              <a:rPr lang="en-GB" sz="4400" dirty="0" smtClean="0">
                <a:solidFill>
                  <a:srgbClr val="FF0000"/>
                </a:solidFill>
              </a:rPr>
              <a:t> 14</a:t>
            </a:r>
            <a:r>
              <a:rPr lang="en-GB" sz="4400" dirty="0" smtClean="0"/>
              <a:t>,</a:t>
            </a:r>
            <a:r>
              <a:rPr lang="en-GB" sz="4400" dirty="0" smtClean="0">
                <a:solidFill>
                  <a:srgbClr val="FF0000"/>
                </a:solidFill>
              </a:rPr>
              <a:t> </a:t>
            </a:r>
            <a:r>
              <a:rPr lang="en-GB" sz="4400" dirty="0" smtClean="0">
                <a:solidFill>
                  <a:srgbClr val="FF0000"/>
                </a:solidFill>
              </a:rPr>
              <a:t>11</a:t>
            </a:r>
            <a:endParaRPr lang="en-GB" sz="4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125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Sophie</dc:creator>
  <cp:lastModifiedBy>cj</cp:lastModifiedBy>
  <cp:revision>4</cp:revision>
  <dcterms:created xsi:type="dcterms:W3CDTF">2013-10-18T19:47:32Z</dcterms:created>
  <dcterms:modified xsi:type="dcterms:W3CDTF">2021-01-25T20:37:49Z</dcterms:modified>
</cp:coreProperties>
</file>