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6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05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57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6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1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7504"/>
            <a:ext cx="5829300" cy="64807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Counties of England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1" t="10598" r="3784" b="12228"/>
          <a:stretch/>
        </p:blipFill>
        <p:spPr bwMode="auto">
          <a:xfrm>
            <a:off x="404664" y="899592"/>
            <a:ext cx="6048672" cy="777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76672" y="8640452"/>
            <a:ext cx="5829300" cy="324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 smtClean="0">
                <a:latin typeface="Comic Sans MS" pitchFamily="66" charset="0"/>
              </a:rPr>
              <a:t>Source: https://en.wikipedia.org/wiki/Counties_of_England</a:t>
            </a:r>
            <a:endParaRPr lang="en-GB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3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7504"/>
            <a:ext cx="5829300" cy="64807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Counties of England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640" y="1403648"/>
            <a:ext cx="648072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Comic Sans MS" pitchFamily="66" charset="0"/>
              </a:rPr>
              <a:t>Abbreviated counties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 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Greater </a:t>
            </a:r>
            <a:r>
              <a:rPr lang="en-GB" sz="2400" dirty="0">
                <a:latin typeface="Comic Sans MS" pitchFamily="66" charset="0"/>
              </a:rPr>
              <a:t>Manchester	</a:t>
            </a:r>
            <a:r>
              <a:rPr lang="en-GB" sz="2400" dirty="0" smtClean="0">
                <a:latin typeface="Comic Sans MS" pitchFamily="66" charset="0"/>
              </a:rPr>
              <a:t>South Yorkshire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	Derbyshire</a:t>
            </a:r>
            <a:r>
              <a:rPr lang="en-GB" sz="2400" dirty="0">
                <a:latin typeface="Comic Sans MS" pitchFamily="66" charset="0"/>
              </a:rPr>
              <a:t>		</a:t>
            </a:r>
            <a:r>
              <a:rPr lang="en-GB" sz="2400" dirty="0" smtClean="0">
                <a:latin typeface="Comic Sans MS" pitchFamily="66" charset="0"/>
              </a:rPr>
              <a:t>Nottinghamshire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Staffordshire</a:t>
            </a:r>
            <a:r>
              <a:rPr lang="en-GB" sz="2400" dirty="0">
                <a:latin typeface="Comic Sans MS" pitchFamily="66" charset="0"/>
              </a:rPr>
              <a:t>		 </a:t>
            </a:r>
            <a:r>
              <a:rPr lang="en-GB" sz="2400" dirty="0" smtClean="0">
                <a:latin typeface="Comic Sans MS" pitchFamily="66" charset="0"/>
              </a:rPr>
              <a:t> Leicestershire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Herefordshire</a:t>
            </a:r>
            <a:r>
              <a:rPr lang="en-GB" sz="2400" dirty="0">
                <a:latin typeface="Comic Sans MS" pitchFamily="66" charset="0"/>
              </a:rPr>
              <a:t>		</a:t>
            </a:r>
            <a:r>
              <a:rPr lang="en-GB" sz="2400" dirty="0" smtClean="0">
                <a:latin typeface="Comic Sans MS" pitchFamily="66" charset="0"/>
              </a:rPr>
              <a:t>Worcestershire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 Warwickshire</a:t>
            </a:r>
            <a:r>
              <a:rPr lang="en-GB" sz="2400" dirty="0">
                <a:latin typeface="Comic Sans MS" pitchFamily="66" charset="0"/>
              </a:rPr>
              <a:t>	     </a:t>
            </a:r>
            <a:r>
              <a:rPr lang="en-GB" sz="2400" dirty="0" smtClean="0">
                <a:latin typeface="Comic Sans MS" pitchFamily="66" charset="0"/>
              </a:rPr>
              <a:t>   Northamptonshire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Cambridgeshire</a:t>
            </a:r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  </a:t>
            </a:r>
            <a:r>
              <a:rPr lang="en-GB" sz="2400" dirty="0">
                <a:latin typeface="Comic Sans MS" pitchFamily="66" charset="0"/>
              </a:rPr>
              <a:t>Bedfordshire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Gloucestershire</a:t>
            </a:r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Buckinghamshire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	Oxfordshire</a:t>
            </a:r>
            <a:r>
              <a:rPr lang="en-GB" sz="2400" dirty="0">
                <a:latin typeface="Comic Sans MS" pitchFamily="66" charset="0"/>
              </a:rPr>
              <a:t>		</a:t>
            </a:r>
            <a:r>
              <a:rPr lang="en-GB" sz="2400" dirty="0" smtClean="0">
                <a:latin typeface="Comic Sans MS" pitchFamily="66" charset="0"/>
              </a:rPr>
              <a:t>  Hertfordshire</a:t>
            </a: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 </a:t>
            </a:r>
          </a:p>
          <a:p>
            <a:r>
              <a:rPr lang="en-GB" sz="2400" dirty="0">
                <a:latin typeface="Comic Sans MS" pitchFamily="66" charset="0"/>
              </a:rPr>
              <a:t> 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1200" dirty="0">
                <a:latin typeface="Comic Sans MS" pitchFamily="66" charset="0"/>
              </a:rPr>
              <a:t>© </a:t>
            </a:r>
            <a:r>
              <a:rPr lang="en-GB" sz="1200" dirty="0" smtClean="0">
                <a:latin typeface="Comic Sans MS" pitchFamily="66" charset="0"/>
              </a:rPr>
              <a:t>SaveTeachersSundays.com </a:t>
            </a:r>
            <a:r>
              <a:rPr lang="en-GB" sz="1200" dirty="0">
                <a:latin typeface="Comic Sans MS" pitchFamily="66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58111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8" r="11824"/>
          <a:stretch/>
        </p:blipFill>
        <p:spPr bwMode="auto">
          <a:xfrm>
            <a:off x="173310" y="1444625"/>
            <a:ext cx="649605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89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32" y="107504"/>
            <a:ext cx="6669360" cy="936104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Name: </a:t>
            </a:r>
            <a:r>
              <a:rPr lang="en-GB" sz="1400" u="sng" dirty="0" smtClean="0">
                <a:latin typeface="Comic Sans MS" pitchFamily="66" charset="0"/>
              </a:rPr>
              <a:t>			</a:t>
            </a:r>
            <a:r>
              <a:rPr lang="en-GB" sz="1400" dirty="0" smtClean="0">
                <a:latin typeface="Comic Sans MS" pitchFamily="66" charset="0"/>
              </a:rPr>
              <a:t>	Date: </a:t>
            </a:r>
            <a:r>
              <a:rPr lang="en-GB" sz="1400" u="sng" dirty="0" smtClean="0">
                <a:latin typeface="Comic Sans MS" pitchFamily="66" charset="0"/>
              </a:rPr>
              <a:t>			</a:t>
            </a:r>
            <a:r>
              <a:rPr lang="en-GB" sz="1400" b="1" u="sng" dirty="0" smtClean="0">
                <a:latin typeface="Comic Sans MS" pitchFamily="66" charset="0"/>
              </a:rPr>
              <a:t/>
            </a:r>
            <a:br>
              <a:rPr lang="en-GB" sz="1400" b="1" u="sng" dirty="0" smtClean="0">
                <a:latin typeface="Comic Sans MS" pitchFamily="66" charset="0"/>
              </a:rPr>
            </a:br>
            <a:r>
              <a:rPr lang="en-GB" sz="1400" b="1" u="sng" dirty="0">
                <a:latin typeface="Comic Sans MS" pitchFamily="66" charset="0"/>
              </a:rPr>
              <a:t/>
            </a:r>
            <a:br>
              <a:rPr lang="en-GB" sz="1400" b="1" u="sng" dirty="0">
                <a:latin typeface="Comic Sans MS" pitchFamily="66" charset="0"/>
              </a:rPr>
            </a:br>
            <a:r>
              <a:rPr lang="en-GB" sz="1400" b="1" dirty="0" smtClean="0">
                <a:latin typeface="Comic Sans MS" pitchFamily="66" charset="0"/>
              </a:rPr>
              <a:t>Locate the counties of England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500" y="8918902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000" dirty="0" smtClean="0">
                <a:latin typeface="Comic Sans MS" pitchFamily="66" charset="0"/>
              </a:rPr>
              <a:t>© SaveTeachersSundays.com 2013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632" y="1115616"/>
            <a:ext cx="6669360" cy="77768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Norfolk is north of </a:t>
            </a:r>
            <a:r>
              <a:rPr lang="en-GB" sz="1400" u="sng" dirty="0" smtClean="0">
                <a:latin typeface="Comic Sans MS" pitchFamily="66" charset="0"/>
              </a:rPr>
              <a:t>		</a:t>
            </a:r>
            <a:r>
              <a:rPr lang="en-GB" sz="1400" dirty="0" smtClean="0">
                <a:latin typeface="Comic Sans MS" pitchFamily="66" charset="0"/>
              </a:rPr>
              <a:t>.</a:t>
            </a:r>
            <a:endParaRPr lang="en-GB" sz="1400" b="1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Herefordshire is west of </a:t>
            </a:r>
            <a:r>
              <a:rPr lang="en-GB" sz="1400" u="sng" dirty="0" smtClean="0">
                <a:latin typeface="Comic Sans MS" pitchFamily="66" charset="0"/>
              </a:rPr>
              <a:t>			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Buckinghamshire is east of </a:t>
            </a:r>
            <a:r>
              <a:rPr lang="en-GB" sz="1400" u="sng" dirty="0" smtClean="0">
                <a:latin typeface="Comic Sans MS" pitchFamily="66" charset="0"/>
              </a:rPr>
              <a:t>			</a:t>
            </a:r>
            <a:r>
              <a:rPr lang="en-GB" sz="1400" dirty="0" smtClean="0">
                <a:latin typeface="Comic Sans MS" pitchFamily="66" charset="0"/>
              </a:rPr>
              <a:t>.</a:t>
            </a:r>
            <a:endParaRPr lang="en-GB" sz="1400" u="sng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Hampshire is south of </a:t>
            </a:r>
            <a:r>
              <a:rPr lang="en-GB" sz="1400" u="sng" dirty="0" smtClean="0">
                <a:latin typeface="Comic Sans MS" pitchFamily="66" charset="0"/>
              </a:rPr>
              <a:t>		    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Merseyside is bordered by </a:t>
            </a:r>
            <a:r>
              <a:rPr lang="en-GB" sz="1400" u="sng" dirty="0" smtClean="0">
                <a:latin typeface="Comic Sans MS" pitchFamily="66" charset="0"/>
              </a:rPr>
              <a:t>                </a:t>
            </a:r>
            <a:r>
              <a:rPr lang="en-GB" sz="1400" dirty="0" smtClean="0">
                <a:latin typeface="Comic Sans MS" pitchFamily="66" charset="0"/>
              </a:rPr>
              <a:t>,</a:t>
            </a:r>
            <a:r>
              <a:rPr lang="en-GB" sz="1400" u="sng" dirty="0" smtClean="0">
                <a:latin typeface="Comic Sans MS" pitchFamily="66" charset="0"/>
              </a:rPr>
              <a:t>                                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u="sng" dirty="0" smtClean="0">
                <a:latin typeface="Comic Sans MS" pitchFamily="66" charset="0"/>
              </a:rPr>
              <a:t>                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Essex is </a:t>
            </a:r>
            <a:r>
              <a:rPr lang="en-GB" sz="1400" u="sng" dirty="0" smtClean="0">
                <a:latin typeface="Comic Sans MS" pitchFamily="66" charset="0"/>
              </a:rPr>
              <a:t>	  </a:t>
            </a:r>
            <a:r>
              <a:rPr lang="en-GB" sz="1400" dirty="0" smtClean="0">
                <a:latin typeface="Comic Sans MS" pitchFamily="66" charset="0"/>
              </a:rPr>
              <a:t> of Hertfordshire.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Berkshire is </a:t>
            </a:r>
            <a:r>
              <a:rPr lang="en-GB" sz="1400" u="sng" dirty="0" smtClean="0">
                <a:latin typeface="Comic Sans MS" pitchFamily="66" charset="0"/>
              </a:rPr>
              <a:t>	         </a:t>
            </a:r>
            <a:r>
              <a:rPr lang="en-GB" sz="1400" dirty="0" smtClean="0">
                <a:latin typeface="Comic Sans MS" pitchFamily="66" charset="0"/>
              </a:rPr>
              <a:t> of Greater London.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East Riding of Yorkshire is </a:t>
            </a:r>
            <a:r>
              <a:rPr lang="en-GB" sz="1400" u="sng" dirty="0" smtClean="0">
                <a:latin typeface="Comic Sans MS" pitchFamily="66" charset="0"/>
              </a:rPr>
              <a:t>	                </a:t>
            </a:r>
            <a:r>
              <a:rPr lang="en-GB" sz="1400" dirty="0" smtClean="0">
                <a:latin typeface="Comic Sans MS" pitchFamily="66" charset="0"/>
              </a:rPr>
              <a:t> of Lincolnshire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Wiltshire is </a:t>
            </a:r>
            <a:r>
              <a:rPr lang="en-GB" sz="1400" u="sng" dirty="0" smtClean="0">
                <a:latin typeface="Comic Sans MS" pitchFamily="66" charset="0"/>
              </a:rPr>
              <a:t>	         </a:t>
            </a:r>
            <a:r>
              <a:rPr lang="en-GB" sz="1400" dirty="0" smtClean="0">
                <a:latin typeface="Comic Sans MS" pitchFamily="66" charset="0"/>
              </a:rPr>
              <a:t> of Gloucestershire.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most south-western county is </a:t>
            </a:r>
            <a:r>
              <a:rPr lang="en-GB" sz="1400" u="sng" dirty="0" smtClean="0">
                <a:latin typeface="Comic Sans MS" pitchFamily="66" charset="0"/>
              </a:rPr>
              <a:t>		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most south-eastern county is </a:t>
            </a:r>
            <a:r>
              <a:rPr lang="en-GB" sz="1400" u="sng" dirty="0" smtClean="0">
                <a:latin typeface="Comic Sans MS" pitchFamily="66" charset="0"/>
              </a:rPr>
              <a:t>		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u="sng" dirty="0" smtClean="0">
                <a:latin typeface="Comic Sans MS" pitchFamily="66" charset="0"/>
              </a:rPr>
              <a:t>                              </a:t>
            </a:r>
            <a:r>
              <a:rPr lang="en-GB" sz="1400" dirty="0" smtClean="0">
                <a:latin typeface="Comic Sans MS" pitchFamily="66" charset="0"/>
              </a:rPr>
              <a:t> is bordered by East Sussex, Surrey and Hampshire.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West Yorkshire is south-west of </a:t>
            </a:r>
            <a:r>
              <a:rPr lang="en-GB" sz="1400" u="sng" dirty="0" smtClean="0">
                <a:latin typeface="Comic Sans MS" pitchFamily="66" charset="0"/>
              </a:rPr>
              <a:t>		                   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Surrey is north-east of </a:t>
            </a:r>
            <a:r>
              <a:rPr lang="en-GB" sz="1400" u="sng" dirty="0" smtClean="0">
                <a:latin typeface="Comic Sans MS" pitchFamily="66" charset="0"/>
              </a:rPr>
              <a:t>		           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Somerset is north-west of </a:t>
            </a:r>
            <a:r>
              <a:rPr lang="en-GB" sz="1400" u="sng" dirty="0" smtClean="0">
                <a:latin typeface="Comic Sans MS" pitchFamily="66" charset="0"/>
              </a:rPr>
              <a:t>		                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counties that border Scotland are </a:t>
            </a:r>
            <a:r>
              <a:rPr lang="en-GB" sz="1400" u="sng" dirty="0" smtClean="0">
                <a:latin typeface="Comic Sans MS" pitchFamily="66" charset="0"/>
              </a:rPr>
              <a:t>		      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u="sng" dirty="0" smtClean="0">
                <a:latin typeface="Comic Sans MS" pitchFamily="66" charset="0"/>
              </a:rPr>
              <a:t>		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counties that border Wales are </a:t>
            </a:r>
            <a:r>
              <a:rPr lang="en-GB" sz="1400" u="sng" dirty="0" smtClean="0">
                <a:latin typeface="Comic Sans MS" pitchFamily="66" charset="0"/>
              </a:rPr>
              <a:t>		    </a:t>
            </a:r>
            <a:r>
              <a:rPr lang="en-GB" sz="1400" dirty="0" smtClean="0">
                <a:latin typeface="Comic Sans MS" pitchFamily="66" charset="0"/>
              </a:rPr>
              <a:t>,</a:t>
            </a:r>
            <a:r>
              <a:rPr lang="en-GB" sz="1400" u="sng" dirty="0" smtClean="0">
                <a:latin typeface="Comic Sans MS" pitchFamily="66" charset="0"/>
              </a:rPr>
              <a:t> 		</a:t>
            </a:r>
            <a:r>
              <a:rPr lang="en-GB" sz="1400" dirty="0" smtClean="0">
                <a:latin typeface="Comic Sans MS" pitchFamily="66" charset="0"/>
              </a:rPr>
              <a:t>,</a:t>
            </a:r>
            <a:r>
              <a:rPr lang="en-GB" sz="1400" u="sng" dirty="0" smtClean="0">
                <a:latin typeface="Comic Sans MS" pitchFamily="66" charset="0"/>
              </a:rPr>
              <a:t> 		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u="sng" dirty="0" smtClean="0">
                <a:latin typeface="Comic Sans MS" pitchFamily="66" charset="0"/>
              </a:rPr>
              <a:t>		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24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76672" y="8640452"/>
            <a:ext cx="5829300" cy="324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 smtClean="0">
                <a:latin typeface="Comic Sans MS" pitchFamily="66" charset="0"/>
              </a:rPr>
              <a:t>Source: http://commons.wikimedia.org/wiki/Category:Maps_of_counties_of_England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7174" name="Picture 6" descr="Ceremonial counties of England of the United Kingdom since 1998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4" y="1009278"/>
            <a:ext cx="6143650" cy="74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4350" y="107504"/>
            <a:ext cx="58293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smtClean="0">
                <a:latin typeface="Comic Sans MS" pitchFamily="66" charset="0"/>
              </a:rPr>
              <a:t>Counties of England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3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4036" y="8784468"/>
            <a:ext cx="5829300" cy="324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 smtClean="0">
                <a:latin typeface="Comic Sans MS" pitchFamily="66" charset="0"/>
              </a:rPr>
              <a:t>Source: http://commons.wikimedia.org/wiki/Category:Maps_of_counties_of_England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3" t="20052" r="35066" b="12760"/>
          <a:stretch/>
        </p:blipFill>
        <p:spPr bwMode="auto">
          <a:xfrm>
            <a:off x="1340768" y="636918"/>
            <a:ext cx="4464496" cy="811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4350" y="107504"/>
            <a:ext cx="58293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smtClean="0">
                <a:latin typeface="Comic Sans MS" pitchFamily="66" charset="0"/>
              </a:rPr>
              <a:t>Counties of England</a:t>
            </a:r>
            <a:endParaRPr lang="en-GB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1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Counties of England</vt:lpstr>
      <vt:lpstr>Counties of England</vt:lpstr>
      <vt:lpstr>PowerPoint Presentation</vt:lpstr>
      <vt:lpstr>Name:     Date:      Locate the counties of England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ffdf</dc:title>
  <dc:creator>SaveTeachersSundays</dc:creator>
  <cp:lastModifiedBy>cj</cp:lastModifiedBy>
  <cp:revision>17</cp:revision>
  <dcterms:created xsi:type="dcterms:W3CDTF">2013-08-03T07:40:58Z</dcterms:created>
  <dcterms:modified xsi:type="dcterms:W3CDTF">2021-01-11T20:36:05Z</dcterms:modified>
</cp:coreProperties>
</file>