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64" y="-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42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6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1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05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3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57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9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8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96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01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0323-79D3-4CF3-938F-C342808AB51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6788D-8613-493D-9466-63D9AE01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8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632" y="107504"/>
            <a:ext cx="6669360" cy="936104"/>
          </a:xfrm>
        </p:spPr>
        <p:txBody>
          <a:bodyPr>
            <a:normAutofit/>
          </a:bodyPr>
          <a:lstStyle/>
          <a:p>
            <a:r>
              <a:rPr lang="en-GB" sz="1400" b="1" dirty="0" smtClean="0">
                <a:latin typeface="Comic Sans MS" pitchFamily="66" charset="0"/>
              </a:rPr>
              <a:t>Answers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500" y="8918902"/>
            <a:ext cx="3429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000" dirty="0" smtClean="0">
                <a:latin typeface="Comic Sans MS" pitchFamily="66" charset="0"/>
              </a:rPr>
              <a:t>© SaveTeachersSundays.com 2013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6632" y="1115616"/>
            <a:ext cx="6669360" cy="77768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Norfolk is north of </a:t>
            </a:r>
            <a:r>
              <a:rPr lang="en-GB" sz="1400" u="sng" dirty="0" smtClean="0">
                <a:latin typeface="Comic Sans MS" pitchFamily="66" charset="0"/>
              </a:rPr>
              <a:t>Suffolk</a:t>
            </a:r>
            <a:r>
              <a:rPr lang="en-GB" sz="1400" dirty="0" smtClean="0">
                <a:latin typeface="Comic Sans MS" pitchFamily="66" charset="0"/>
              </a:rPr>
              <a:t>.</a:t>
            </a:r>
            <a:endParaRPr lang="en-GB" sz="1400" b="1" dirty="0" smtClean="0">
              <a:latin typeface="Comic Sans MS" pitchFamily="66" charset="0"/>
            </a:endParaRP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Herefordshire is west of </a:t>
            </a:r>
            <a:r>
              <a:rPr lang="en-GB" sz="1400" u="sng" dirty="0" smtClean="0">
                <a:latin typeface="Comic Sans MS" pitchFamily="66" charset="0"/>
              </a:rPr>
              <a:t>Worcestershire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Buckinghamshire is east of </a:t>
            </a:r>
            <a:r>
              <a:rPr lang="en-GB" sz="1400" u="sng" dirty="0" smtClean="0">
                <a:latin typeface="Comic Sans MS" pitchFamily="66" charset="0"/>
              </a:rPr>
              <a:t>Oxfordshire</a:t>
            </a:r>
            <a:r>
              <a:rPr lang="en-GB" sz="1400" dirty="0" smtClean="0">
                <a:latin typeface="Comic Sans MS" pitchFamily="66" charset="0"/>
              </a:rPr>
              <a:t>.</a:t>
            </a:r>
            <a:endParaRPr lang="en-GB" sz="1400" u="sng" dirty="0" smtClean="0">
              <a:latin typeface="Comic Sans MS" pitchFamily="66" charset="0"/>
            </a:endParaRP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Hampshire is south of </a:t>
            </a:r>
            <a:r>
              <a:rPr lang="en-GB" sz="1400" u="sng" dirty="0" smtClean="0">
                <a:latin typeface="Comic Sans MS" pitchFamily="66" charset="0"/>
              </a:rPr>
              <a:t>Berkshire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Merseyside is bordered by </a:t>
            </a:r>
            <a:r>
              <a:rPr lang="en-GB" sz="1400" u="sng" dirty="0" smtClean="0">
                <a:latin typeface="Comic Sans MS" pitchFamily="66" charset="0"/>
              </a:rPr>
              <a:t>Lancashire, Greater Manchester and Cheshire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Essex is </a:t>
            </a:r>
            <a:r>
              <a:rPr lang="en-GB" sz="1400" u="sng" dirty="0" smtClean="0">
                <a:latin typeface="Comic Sans MS" pitchFamily="66" charset="0"/>
              </a:rPr>
              <a:t>east</a:t>
            </a:r>
            <a:r>
              <a:rPr lang="en-GB" sz="1400" dirty="0" smtClean="0">
                <a:latin typeface="Comic Sans MS" pitchFamily="66" charset="0"/>
              </a:rPr>
              <a:t> of Hertfordshire.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Berkshire is </a:t>
            </a:r>
            <a:r>
              <a:rPr lang="en-GB" sz="1400" u="sng" dirty="0" smtClean="0">
                <a:latin typeface="Comic Sans MS" pitchFamily="66" charset="0"/>
              </a:rPr>
              <a:t>west</a:t>
            </a:r>
            <a:r>
              <a:rPr lang="en-GB" sz="1400" dirty="0" smtClean="0">
                <a:latin typeface="Comic Sans MS" pitchFamily="66" charset="0"/>
              </a:rPr>
              <a:t> of Greater London.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East Riding of Yorkshire is </a:t>
            </a:r>
            <a:r>
              <a:rPr lang="en-GB" sz="1400" u="sng" dirty="0" smtClean="0">
                <a:latin typeface="Comic Sans MS" pitchFamily="66" charset="0"/>
              </a:rPr>
              <a:t>north </a:t>
            </a:r>
            <a:r>
              <a:rPr lang="en-GB" sz="1400" dirty="0" smtClean="0">
                <a:latin typeface="Comic Sans MS" pitchFamily="66" charset="0"/>
              </a:rPr>
              <a:t>of Lincolnshire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Wiltshire is </a:t>
            </a:r>
            <a:r>
              <a:rPr lang="en-GB" sz="1400" u="sng" dirty="0" smtClean="0">
                <a:latin typeface="Comic Sans MS" pitchFamily="66" charset="0"/>
              </a:rPr>
              <a:t>south</a:t>
            </a:r>
            <a:r>
              <a:rPr lang="en-GB" sz="1400" dirty="0" smtClean="0">
                <a:latin typeface="Comic Sans MS" pitchFamily="66" charset="0"/>
              </a:rPr>
              <a:t> of Gloucestershire.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The most south-western county is </a:t>
            </a:r>
            <a:r>
              <a:rPr lang="en-GB" sz="1400" u="sng" dirty="0" smtClean="0">
                <a:latin typeface="Comic Sans MS" pitchFamily="66" charset="0"/>
              </a:rPr>
              <a:t>Cornwall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The most south-eastern county is </a:t>
            </a:r>
            <a:r>
              <a:rPr lang="en-GB" sz="1400" u="sng" dirty="0" smtClean="0">
                <a:latin typeface="Comic Sans MS" pitchFamily="66" charset="0"/>
              </a:rPr>
              <a:t>Kent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u="sng" dirty="0" smtClean="0">
                <a:latin typeface="Comic Sans MS" pitchFamily="66" charset="0"/>
              </a:rPr>
              <a:t>West Sussex</a:t>
            </a:r>
            <a:r>
              <a:rPr lang="en-GB" sz="1400" dirty="0" smtClean="0">
                <a:latin typeface="Comic Sans MS" pitchFamily="66" charset="0"/>
              </a:rPr>
              <a:t> is bordered by East Sussex, Surrey and Hampshire.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West Yorkshire is south-west of </a:t>
            </a:r>
            <a:r>
              <a:rPr lang="en-GB" sz="1400" u="sng" dirty="0" smtClean="0">
                <a:latin typeface="Comic Sans MS" pitchFamily="66" charset="0"/>
              </a:rPr>
              <a:t>North Yorkshire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Surrey is north-east of </a:t>
            </a:r>
            <a:r>
              <a:rPr lang="en-GB" sz="1400" u="sng" dirty="0" smtClean="0">
                <a:latin typeface="Comic Sans MS" pitchFamily="66" charset="0"/>
              </a:rPr>
              <a:t>Hampshire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Somerset is north-west of </a:t>
            </a:r>
            <a:r>
              <a:rPr lang="en-GB" sz="1400" u="sng" dirty="0" smtClean="0">
                <a:latin typeface="Comic Sans MS" pitchFamily="66" charset="0"/>
              </a:rPr>
              <a:t>Dorset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The counties that border Scotland are </a:t>
            </a:r>
            <a:r>
              <a:rPr lang="en-GB" sz="1400" u="sng" dirty="0" smtClean="0">
                <a:latin typeface="Comic Sans MS" pitchFamily="66" charset="0"/>
              </a:rPr>
              <a:t>Northumberland and Cumbria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210000"/>
              </a:lnSpc>
              <a:buFont typeface="+mj-lt"/>
              <a:buAutoNum type="arabicParenR"/>
            </a:pPr>
            <a:r>
              <a:rPr lang="en-GB" sz="1400" dirty="0" smtClean="0">
                <a:latin typeface="Comic Sans MS" pitchFamily="66" charset="0"/>
              </a:rPr>
              <a:t>The counties that border Wales are </a:t>
            </a:r>
            <a:r>
              <a:rPr lang="en-GB" sz="1400" u="sng" dirty="0" smtClean="0">
                <a:latin typeface="Comic Sans MS" pitchFamily="66" charset="0"/>
              </a:rPr>
              <a:t>Gloucestershire, </a:t>
            </a:r>
            <a:r>
              <a:rPr lang="en-GB" sz="1400" u="sng" dirty="0" err="1" smtClean="0">
                <a:latin typeface="Comic Sans MS" pitchFamily="66" charset="0"/>
              </a:rPr>
              <a:t>Hereforshire</a:t>
            </a:r>
            <a:r>
              <a:rPr lang="en-GB" sz="1400" u="sng" dirty="0" smtClean="0">
                <a:latin typeface="Comic Sans MS" pitchFamily="66" charset="0"/>
              </a:rPr>
              <a:t>, Shropshire and Cheshire</a:t>
            </a:r>
            <a:r>
              <a:rPr lang="en-GB" sz="1400" dirty="0" smtClean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1538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136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ffdf</dc:title>
  <dc:creator>SaveTeachersSundays</dc:creator>
  <cp:lastModifiedBy>cj</cp:lastModifiedBy>
  <cp:revision>17</cp:revision>
  <dcterms:created xsi:type="dcterms:W3CDTF">2013-08-03T07:40:58Z</dcterms:created>
  <dcterms:modified xsi:type="dcterms:W3CDTF">2021-01-11T20:36:46Z</dcterms:modified>
</cp:coreProperties>
</file>