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Lockwood" initials="AL" lastIdx="11" clrIdx="0">
    <p:extLst>
      <p:ext uri="{19B8F6BF-5375-455C-9EA6-DF929625EA0E}">
        <p15:presenceInfo xmlns:p15="http://schemas.microsoft.com/office/powerpoint/2012/main" userId="S::Amy@childnet.com::bf96066a-cde7-4570-ab17-c96b31bedbf8" providerId="AD"/>
      </p:ext>
    </p:extLst>
  </p:cmAuthor>
  <p:cmAuthor id="2" name="Ellie Proffitt" initials="EP" lastIdx="3" clrIdx="1">
    <p:extLst>
      <p:ext uri="{19B8F6BF-5375-455C-9EA6-DF929625EA0E}">
        <p15:presenceInfo xmlns:p15="http://schemas.microsoft.com/office/powerpoint/2012/main" userId="S::Ellie@childnet.com::d5f4dbf1-4c8a-4a46-b0b9-8cc084ab49d2" providerId="AD"/>
      </p:ext>
    </p:extLst>
  </p:cmAuthor>
  <p:cmAuthor id="3" name="Marie Fichardo" initials="MF" lastIdx="1" clrIdx="2">
    <p:extLst>
      <p:ext uri="{19B8F6BF-5375-455C-9EA6-DF929625EA0E}">
        <p15:presenceInfo xmlns:p15="http://schemas.microsoft.com/office/powerpoint/2012/main" userId="S::marie@childnet.com::bb7a97a4-9fd3-4b13-bff9-8a090a6034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3F3F3E"/>
    <a:srgbClr val="A122B3"/>
    <a:srgbClr val="D77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055" autoAdjust="0"/>
    <p:restoredTop sz="84420" autoAdjust="0"/>
  </p:normalViewPr>
  <p:slideViewPr>
    <p:cSldViewPr snapToGrid="0">
      <p:cViewPr varScale="1">
        <p:scale>
          <a:sx n="62" d="100"/>
          <a:sy n="62" d="100"/>
        </p:scale>
        <p:origin x="84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B39D-0F34-42D8-9EB3-E4B9897559E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6EEE4-AF89-4FF3-9A28-7EAC2CED88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20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9433C-5E24-4C5F-9E7C-06CBC868B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FF79AB-B211-4E1C-893B-C3BBFAC87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7261DE-4EAC-4263-8F93-9A076DF3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79A45-B5E0-48FA-A7F2-BBCA62EE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EA310E-218D-46FB-9D1B-2AFF0641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6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A304A-6EDA-4778-A071-0309A43C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A151B6-91B7-466B-A22C-12826046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DBA140-3ABC-4A20-B03E-BC74FB69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8E894-C20F-4C6B-BA8C-6629BE51C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52FAF-E637-4AA0-87FB-E5FBB88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C3EA0C-63AB-4754-8E1F-03C06C41FF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E9FCCC-0E47-4B23-92DF-43B73108E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5633BA-6575-4DF0-9639-C3067291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84064-4A9D-496D-AF2F-39A55C4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CE07B8-AF92-44AC-B14E-CAFBCFC9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AAABA-BBD8-44D1-9CF9-E6B74147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C7608-541F-4E05-9060-0CB66D4AE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5A04C0-4CB1-4207-8C58-34612249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9074F-C3B9-46C7-84A4-B412A4EA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842898-A60C-4489-9B47-5F3D9E28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1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0BD46-4D09-4DB1-8D5F-F59261F6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6232A1-FA59-4F9D-A60F-DC124A013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01E21C-78DE-475B-B34D-A9678CBF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E376F2-DBB1-4588-978C-FBD19106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FFE8A1-A883-4F15-86FC-C1884A7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5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E6CEF-99A8-4930-8627-6FC88347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8333FA-FBF8-4185-BB87-3B7023492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5092C1-33CD-4F36-875F-CD12322C5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95A6EF-7A0C-44DD-9F98-1BE76200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3CB0A0-7188-4197-B679-45B8EA9D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1664A8-3D8A-4047-BF71-E996B0FC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1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A8DF4-E01F-4EE9-AA68-256777FF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98C47E-8AB6-4C1F-B5F6-F907E6408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F20897-4C66-4983-A53F-C6B19CEF5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84187B-E77E-4408-9D4A-2145D48C9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B55BC7-21C0-4B68-9FB0-7ED791CDC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338938-1C77-4926-A640-B2E94670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D20A678-6D1F-4B38-B5E6-0063EADD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F5D2DD-C8C2-440B-86F0-196B392F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8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DB109-4E3D-4390-9611-09C0CA25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A51E3B-29C9-499B-8818-13DBA634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E14E2C-BA5B-46C0-9BA4-2A638A5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E3A9FC-9962-4896-B3AA-04C26CE8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5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075492-ECBE-459A-8A2E-B5C01522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BDB5D4-E035-4FF8-82A1-60DB487F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AEDF11-2DBF-4F37-A43C-D392DCE9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7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8B7CD5-E982-4704-92B1-475F2F131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8F1848-7E24-47DE-B82A-4AFDB6F8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48A0D3-8CEF-4C34-8514-0FCBE78C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E626F0-BBCB-4203-9C5A-58970444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D2D9B3-D8C5-4009-8CF3-50AE1904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3A2EF0-48EB-49B1-A6C2-0CF3C86D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7BB60-FCB2-40AA-ABE7-8844DF88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1EBBBE-2715-4E77-9F7D-0546D7E79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B70AF2-850E-498D-9953-3E402D6F5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2F8C25-1AD6-4E3C-86E1-7F9A498B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E57675-F9EA-4EC2-891F-F34FAB44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F1B5F7-562D-4777-B460-792A3E43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E78F88-6DE3-4AE9-8F6E-1AEBDB97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55A9E5-2770-4324-84D4-BFF766B43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DE26BF-CAE7-4008-A6F0-807FC1AAE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9988-6140-4450-A245-0F8C578D7CA1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63A672-D937-4697-8D45-3D2F5604F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C2936-4656-421E-A2A9-341A8C9C0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1746-6478-4163-AEDC-0D6296729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3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6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Internet Day 2021 logo</dc:title>
  <dc:creator>Ellie Proffitt</dc:creator>
  <cp:lastModifiedBy>R Tomkinson</cp:lastModifiedBy>
  <cp:revision>163</cp:revision>
  <dcterms:created xsi:type="dcterms:W3CDTF">2020-07-20T15:15:19Z</dcterms:created>
  <dcterms:modified xsi:type="dcterms:W3CDTF">2021-02-02T10:25:05Z</dcterms:modified>
</cp:coreProperties>
</file>