
<file path=[Content_Types].xml><?xml version="1.0" encoding="utf-8"?>
<Types xmlns="http://schemas.openxmlformats.org/package/2006/content-types">
  <Default Extension="png" ContentType="image/png"/>
  <Default Extension="m4a" ContentType="audio/unknown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5220" autoAdjust="0"/>
  </p:normalViewPr>
  <p:slideViewPr>
    <p:cSldViewPr snapToGrid="0" showGuides="1">
      <p:cViewPr>
        <p:scale>
          <a:sx n="81" d="100"/>
          <a:sy n="81" d="100"/>
        </p:scale>
        <p:origin x="-912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316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825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196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028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352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550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774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501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428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83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336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87AA2-985B-4650-92B9-A2019A2EE297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277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microsoft.com/office/2007/relationships/media" Target="../media/media2.m4a"/><Relationship Id="rId7" Type="http://schemas.openxmlformats.org/officeDocument/2006/relationships/image" Target="../media/image2.jpeg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2.xml"/><Relationship Id="rId4" Type="http://schemas.openxmlformats.org/officeDocument/2006/relationships/audio" Target="../media/media2.m4a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drawing of a cartoon character&#10;&#10;Description automatically generated">
            <a:extLst>
              <a:ext uri="{FF2B5EF4-FFF2-40B4-BE49-F238E27FC236}">
                <a16:creationId xmlns:a16="http://schemas.microsoft.com/office/drawing/2014/main" xmlns="" id="{35812521-DF0A-469C-8661-E8178936F9D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2708" y="125664"/>
            <a:ext cx="844677" cy="40011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FCB07BD8-06AF-41EC-8168-E9249FED881B}"/>
              </a:ext>
            </a:extLst>
          </p:cNvPr>
          <p:cNvSpPr txBox="1"/>
          <p:nvPr/>
        </p:nvSpPr>
        <p:spPr>
          <a:xfrm>
            <a:off x="3479127" y="419299"/>
            <a:ext cx="6160661" cy="400110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Century Gothic" panose="020B0502020202020204" pitchFamily="34" charset="0"/>
              </a:rPr>
              <a:t>Language Detectives’ Memory Bank of Animals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82FB6155-EF73-4E76-B4CA-717526727E8F}"/>
              </a:ext>
            </a:extLst>
          </p:cNvPr>
          <p:cNvSpPr txBox="1"/>
          <p:nvPr/>
        </p:nvSpPr>
        <p:spPr>
          <a:xfrm>
            <a:off x="477902" y="1093903"/>
            <a:ext cx="3565133" cy="3477875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Noun Bank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Un chat – a cat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Un </a:t>
            </a:r>
            <a:r>
              <a:rPr lang="en-GB" sz="2000" dirty="0" err="1">
                <a:latin typeface="Century Gothic" panose="020B0502020202020204" pitchFamily="34" charset="0"/>
              </a:rPr>
              <a:t>chien</a:t>
            </a:r>
            <a:r>
              <a:rPr lang="en-GB" sz="2000" dirty="0">
                <a:latin typeface="Century Gothic" panose="020B0502020202020204" pitchFamily="34" charset="0"/>
              </a:rPr>
              <a:t>- a dog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Un </a:t>
            </a:r>
            <a:r>
              <a:rPr lang="en-GB" sz="2000" dirty="0" err="1">
                <a:latin typeface="Century Gothic" panose="020B0502020202020204" pitchFamily="34" charset="0"/>
              </a:rPr>
              <a:t>poisson</a:t>
            </a:r>
            <a:r>
              <a:rPr lang="en-GB" sz="2000" dirty="0">
                <a:latin typeface="Century Gothic" panose="020B0502020202020204" pitchFamily="34" charset="0"/>
              </a:rPr>
              <a:t> – a fish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Un cheval- a horse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Un lapin- a rabbit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Un mouton – a sheep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Un serpent- a snake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Un </a:t>
            </a:r>
            <a:r>
              <a:rPr lang="en-GB" sz="2000" dirty="0" err="1">
                <a:latin typeface="Century Gothic" panose="020B0502020202020204" pitchFamily="34" charset="0"/>
              </a:rPr>
              <a:t>oiseau</a:t>
            </a:r>
            <a:r>
              <a:rPr lang="en-GB" sz="2000" dirty="0">
                <a:latin typeface="Century Gothic" panose="020B0502020202020204" pitchFamily="34" charset="0"/>
              </a:rPr>
              <a:t> – a bird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Une </a:t>
            </a:r>
            <a:r>
              <a:rPr lang="en-GB" sz="2000" dirty="0" err="1">
                <a:latin typeface="Century Gothic" panose="020B0502020202020204" pitchFamily="34" charset="0"/>
              </a:rPr>
              <a:t>vache</a:t>
            </a:r>
            <a:r>
              <a:rPr lang="en-GB" sz="2000" dirty="0">
                <a:latin typeface="Century Gothic" panose="020B0502020202020204" pitchFamily="34" charset="0"/>
              </a:rPr>
              <a:t>- a cow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Une </a:t>
            </a:r>
            <a:r>
              <a:rPr lang="en-GB" sz="2000" dirty="0" err="1">
                <a:latin typeface="Century Gothic" panose="020B0502020202020204" pitchFamily="34" charset="0"/>
              </a:rPr>
              <a:t>souris</a:t>
            </a:r>
            <a:r>
              <a:rPr lang="en-GB" sz="2000" dirty="0">
                <a:latin typeface="Century Gothic" panose="020B0502020202020204" pitchFamily="34" charset="0"/>
              </a:rPr>
              <a:t>- a mouse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D92B09AC-DF32-458B-9228-CA00342C7239}"/>
              </a:ext>
            </a:extLst>
          </p:cNvPr>
          <p:cNvSpPr txBox="1"/>
          <p:nvPr/>
        </p:nvSpPr>
        <p:spPr>
          <a:xfrm>
            <a:off x="8320927" y="1155820"/>
            <a:ext cx="3565133" cy="1631216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Grammar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There are two words for “a” 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in French.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These words are “un” and “</a:t>
            </a:r>
            <a:r>
              <a:rPr lang="en-GB" sz="2000" dirty="0" err="1">
                <a:latin typeface="Century Gothic" panose="020B0502020202020204" pitchFamily="34" charset="0"/>
              </a:rPr>
              <a:t>une</a:t>
            </a:r>
            <a:r>
              <a:rPr lang="en-GB" sz="2000" dirty="0">
                <a:latin typeface="Century Gothic" panose="020B0502020202020204" pitchFamily="34" charset="0"/>
              </a:rPr>
              <a:t>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8A9B209-59C0-4ABE-8F41-BD0DAF348794}"/>
              </a:ext>
            </a:extLst>
          </p:cNvPr>
          <p:cNvSpPr txBox="1"/>
          <p:nvPr/>
        </p:nvSpPr>
        <p:spPr>
          <a:xfrm>
            <a:off x="150921" y="23725"/>
            <a:ext cx="40030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/>
              <a:t>French </a:t>
            </a:r>
            <a:r>
              <a:rPr lang="en-GB" sz="1400" smtClean="0"/>
              <a:t>Stage </a:t>
            </a:r>
            <a:r>
              <a:rPr lang="en-GB" sz="1400" dirty="0"/>
              <a:t>1 Spring 1: Animals I like and don’t like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0BFF1EF8-084B-4608-BC05-EB143649CB20}"/>
              </a:ext>
            </a:extLst>
          </p:cNvPr>
          <p:cNvSpPr txBox="1"/>
          <p:nvPr/>
        </p:nvSpPr>
        <p:spPr>
          <a:xfrm>
            <a:off x="477902" y="4948489"/>
            <a:ext cx="7458326" cy="1631216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Question and Answer Bank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J’aime</a:t>
            </a:r>
            <a:r>
              <a:rPr lang="en-GB" sz="2000" dirty="0">
                <a:latin typeface="Century Gothic" panose="020B0502020202020204" pitchFamily="34" charset="0"/>
              </a:rPr>
              <a:t> .. – I like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Mon animal </a:t>
            </a:r>
            <a:r>
              <a:rPr lang="en-GB" sz="2000" dirty="0" err="1">
                <a:latin typeface="Century Gothic" panose="020B0502020202020204" pitchFamily="34" charset="0"/>
              </a:rPr>
              <a:t>préféré</a:t>
            </a:r>
            <a:r>
              <a:rPr lang="en-GB" sz="2000" dirty="0">
                <a:latin typeface="Century Gothic" panose="020B0502020202020204" pitchFamily="34" charset="0"/>
              </a:rPr>
              <a:t> </a:t>
            </a:r>
            <a:r>
              <a:rPr lang="en-GB" sz="2000" dirty="0" err="1">
                <a:latin typeface="Century Gothic" panose="020B0502020202020204" pitchFamily="34" charset="0"/>
              </a:rPr>
              <a:t>est</a:t>
            </a:r>
            <a:r>
              <a:rPr lang="en-GB" sz="2000" dirty="0">
                <a:latin typeface="Century Gothic" panose="020B0502020202020204" pitchFamily="34" charset="0"/>
              </a:rPr>
              <a:t> …. My favourite animal is….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Quel</a:t>
            </a:r>
            <a:r>
              <a:rPr lang="en-GB" sz="2000" dirty="0">
                <a:latin typeface="Century Gothic" panose="020B0502020202020204" pitchFamily="34" charset="0"/>
              </a:rPr>
              <a:t> </a:t>
            </a:r>
            <a:r>
              <a:rPr lang="en-GB" sz="2000" dirty="0" err="1">
                <a:latin typeface="Century Gothic" panose="020B0502020202020204" pitchFamily="34" charset="0"/>
              </a:rPr>
              <a:t>est</a:t>
            </a:r>
            <a:r>
              <a:rPr lang="en-GB" sz="2000" dirty="0">
                <a:latin typeface="Century Gothic" panose="020B0502020202020204" pitchFamily="34" charset="0"/>
              </a:rPr>
              <a:t> ton animal </a:t>
            </a:r>
            <a:r>
              <a:rPr lang="en-GB" sz="2000" dirty="0" err="1">
                <a:latin typeface="Century Gothic" panose="020B0502020202020204" pitchFamily="34" charset="0"/>
              </a:rPr>
              <a:t>préféré</a:t>
            </a:r>
            <a:r>
              <a:rPr lang="en-GB" sz="2000" dirty="0">
                <a:latin typeface="Century Gothic" panose="020B0502020202020204" pitchFamily="34" charset="0"/>
              </a:rPr>
              <a:t>? – What is your favourite animal?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12684117-C3C4-4205-80D6-C52CCEC8213E}"/>
              </a:ext>
            </a:extLst>
          </p:cNvPr>
          <p:cNvSpPr txBox="1"/>
          <p:nvPr/>
        </p:nvSpPr>
        <p:spPr>
          <a:xfrm>
            <a:off x="8320924" y="4698624"/>
            <a:ext cx="3565133" cy="1631216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Fact Bank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In different languages animals make different noises. In French the noise a dog makes is “</a:t>
            </a:r>
            <a:r>
              <a:rPr lang="en-GB" sz="2000" dirty="0" err="1">
                <a:latin typeface="Century Gothic" panose="020B0502020202020204" pitchFamily="34" charset="0"/>
              </a:rPr>
              <a:t>ouaf</a:t>
            </a:r>
            <a:r>
              <a:rPr lang="en-GB" sz="2000" dirty="0">
                <a:latin typeface="Century Gothic" panose="020B0502020202020204" pitchFamily="34" charset="0"/>
              </a:rPr>
              <a:t>”.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07772029-499B-4E26-BBA2-6A6D5E33B3D7}"/>
              </a:ext>
            </a:extLst>
          </p:cNvPr>
          <p:cNvSpPr txBox="1"/>
          <p:nvPr/>
        </p:nvSpPr>
        <p:spPr>
          <a:xfrm>
            <a:off x="8320924" y="2966973"/>
            <a:ext cx="3565133" cy="1323439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Grammar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In French when we use “the” with a plural noun, we use the word “les”.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F3939B15-DF6D-40AE-BF87-E3F3D885AEEC}"/>
              </a:ext>
            </a:extLst>
          </p:cNvPr>
          <p:cNvSpPr txBox="1"/>
          <p:nvPr/>
        </p:nvSpPr>
        <p:spPr>
          <a:xfrm>
            <a:off x="4174777" y="2397637"/>
            <a:ext cx="3941902" cy="1631216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Sound spelling 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“</a:t>
            </a:r>
            <a:r>
              <a:rPr lang="en-GB" sz="2000" dirty="0" err="1">
                <a:latin typeface="Century Gothic" panose="020B0502020202020204" pitchFamily="34" charset="0"/>
              </a:rPr>
              <a:t>ch</a:t>
            </a:r>
            <a:r>
              <a:rPr lang="en-GB" sz="2000" dirty="0">
                <a:latin typeface="Century Gothic" panose="020B0502020202020204" pitchFamily="34" charset="0"/>
              </a:rPr>
              <a:t>”</a:t>
            </a:r>
          </a:p>
          <a:p>
            <a:endParaRPr lang="en-GB" sz="2000" dirty="0">
              <a:latin typeface="Century Gothic" panose="020B0502020202020204" pitchFamily="34" charset="0"/>
            </a:endParaRPr>
          </a:p>
          <a:p>
            <a:r>
              <a:rPr lang="en-GB" sz="2000" dirty="0">
                <a:latin typeface="Century Gothic" panose="020B0502020202020204" pitchFamily="34" charset="0"/>
              </a:rPr>
              <a:t>“oi”</a:t>
            </a:r>
          </a:p>
          <a:p>
            <a:endParaRPr lang="en-GB" sz="2000" b="1" dirty="0">
              <a:latin typeface="Century Gothic" panose="020B0502020202020204" pitchFamily="34" charset="0"/>
            </a:endParaRPr>
          </a:p>
        </p:txBody>
      </p:sp>
      <p:pic>
        <p:nvPicPr>
          <p:cNvPr id="21" name="Picture 20" descr="A drawing of a cartoon character&#10;&#10;Description automatically generated">
            <a:extLst>
              <a:ext uri="{FF2B5EF4-FFF2-40B4-BE49-F238E27FC236}">
                <a16:creationId xmlns:a16="http://schemas.microsoft.com/office/drawing/2014/main" xmlns="" id="{1CB9F731-8DE7-4ABA-8EC2-0AD194859D2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615" y="325719"/>
            <a:ext cx="969023" cy="637454"/>
          </a:xfrm>
          <a:prstGeom prst="rect">
            <a:avLst/>
          </a:prstGeom>
        </p:spPr>
      </p:pic>
      <p:pic>
        <p:nvPicPr>
          <p:cNvPr id="2" name="Fre_Y3_Spr_1_Animals vocab">
            <a:hlinkClick r:id="" action="ppaction://media"/>
            <a:extLst>
              <a:ext uri="{FF2B5EF4-FFF2-40B4-BE49-F238E27FC236}">
                <a16:creationId xmlns:a16="http://schemas.microsoft.com/office/drawing/2014/main" xmlns="" id="{7A6FE5A7-1A65-4642-A07F-86F851E56AA4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3120152" y="1448300"/>
            <a:ext cx="717950" cy="717950"/>
          </a:xfrm>
          <a:prstGeom prst="rect">
            <a:avLst/>
          </a:prstGeom>
        </p:spPr>
      </p:pic>
      <p:pic>
        <p:nvPicPr>
          <p:cNvPr id="4" name="Fre_Y3_Spr_1_Animals sounds">
            <a:hlinkClick r:id="" action="ppaction://media"/>
            <a:extLst>
              <a:ext uri="{FF2B5EF4-FFF2-40B4-BE49-F238E27FC236}">
                <a16:creationId xmlns:a16="http://schemas.microsoft.com/office/drawing/2014/main" xmlns="" id="{4BE7615E-72CC-4930-B16B-70BEC386D1EE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5938299" y="3429000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529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20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43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audio>
              <p:cMediaNode vol="8000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169</Words>
  <Application>Microsoft Office PowerPoint</Application>
  <PresentationFormat>Custom</PresentationFormat>
  <Paragraphs>29</Paragraphs>
  <Slides>1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Laptop</dc:creator>
  <cp:lastModifiedBy>cj</cp:lastModifiedBy>
  <cp:revision>34</cp:revision>
  <dcterms:created xsi:type="dcterms:W3CDTF">2019-08-20T09:39:52Z</dcterms:created>
  <dcterms:modified xsi:type="dcterms:W3CDTF">2021-02-16T18:12:08Z</dcterms:modified>
</cp:coreProperties>
</file>