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67" r:id="rId10"/>
  </p:sldIdLst>
  <p:sldSz cx="9144000" cy="6858000" type="screen4x3"/>
  <p:notesSz cx="6858000" cy="9144000"/>
  <p:embeddedFontLst>
    <p:embeddedFont>
      <p:font typeface="Twinkl" panose="020B0604020202020204" charset="0"/>
      <p:regular r:id="rId13"/>
      <p:bold r:id="rId14"/>
    </p:embeddedFont>
    <p:embeddedFont>
      <p:font typeface="Tuffy" panose="020B0603060100000000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6D6"/>
    <a:srgbClr val="4DB1E3"/>
    <a:srgbClr val="18A0DB"/>
    <a:srgbClr val="DE1E5A"/>
    <a:srgbClr val="BC0105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89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470" y="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950385" y="2801278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Potoo</a:t>
            </a:r>
            <a:endParaRPr lang="en-GB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Contents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71660" y="1384920"/>
            <a:ext cx="539115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The animals featured here are all typically found in the rainforests of South America. 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950384" y="3684187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Sloth</a:t>
            </a:r>
            <a:endParaRPr lang="en-GB" b="1" dirty="0"/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950383" y="4567096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Emerald Tree </a:t>
            </a:r>
            <a:r>
              <a:rPr lang="en-GB" sz="2400" b="1" dirty="0" smtClean="0"/>
              <a:t>Boa</a:t>
            </a:r>
            <a:endParaRPr lang="en-GB" sz="2400" b="1" dirty="0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4701119" y="2801278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Red-Eyed Tree </a:t>
            </a:r>
            <a:r>
              <a:rPr lang="en-GB" sz="2400" b="1" dirty="0" smtClean="0"/>
              <a:t>Frog</a:t>
            </a:r>
            <a:endParaRPr lang="en-GB" sz="2400" b="1" dirty="0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4701118" y="3684186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Scarlet Macaw</a:t>
            </a:r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4701117" y="4567095"/>
            <a:ext cx="3494616" cy="587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400" b="1" dirty="0"/>
              <a:t>Jaguar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Potoo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2" y="138406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 err="1"/>
              <a:t>Potoos</a:t>
            </a:r>
            <a:r>
              <a:rPr lang="en-GB" sz="1600" dirty="0"/>
              <a:t> are a noisy, strange-looking bird, which can often be found in the canopy of the Amazon rainforest.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9202"/>
            <a:ext cx="4975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huge, gaping mouths.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Potoos</a:t>
            </a:r>
            <a:r>
              <a:rPr lang="en-GB" sz="1600" dirty="0"/>
              <a:t> have large, sometimes yellow, eyes.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Their feathers are grey, brown and black, and are perfect as camouflage against tree </a:t>
            </a:r>
            <a:r>
              <a:rPr lang="en-GB" sz="1600" dirty="0" smtClean="0"/>
              <a:t>trunks. </a:t>
            </a:r>
            <a:r>
              <a:rPr lang="en-GB" sz="1600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932" y="4008862"/>
            <a:ext cx="520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</a:t>
            </a:r>
            <a:r>
              <a:rPr lang="en-GB" sz="1600" dirty="0" err="1"/>
              <a:t>potoo</a:t>
            </a:r>
            <a:r>
              <a:rPr lang="en-GB" sz="1600" dirty="0"/>
              <a:t> mostly eats bugs and insects, including grasshoppers, moths and beetles. 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931" y="4932191"/>
            <a:ext cx="7731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Potoos</a:t>
            </a:r>
            <a:r>
              <a:rPr lang="en-GB" sz="1600" dirty="0"/>
              <a:t> can be found in humid forests in Central and South America.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live in the high branches of trees, camouflaged among the tree bark.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7C606B-E30D-4D23-805D-DFC309DE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895" y="976048"/>
            <a:ext cx="2756416" cy="352160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0" name="Left Arrow 9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back</a:t>
            </a:r>
            <a:endParaRPr lang="en-GB" sz="1400" dirty="0"/>
          </a:p>
        </p:txBody>
      </p:sp>
      <p:sp>
        <p:nvSpPr>
          <p:cNvPr id="11" name="Rectangle 10"/>
          <p:cNvSpPr/>
          <p:nvPr/>
        </p:nvSpPr>
        <p:spPr>
          <a:xfrm>
            <a:off x="5627426" y="361499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3600" dirty="0">
              <a:solidFill>
                <a:srgbClr val="000000"/>
              </a:solidFill>
              <a:latin typeface="Tuffy" panose="020B0603060100000000" pitchFamily="34" charset="0"/>
            </a:endParaRPr>
          </a:p>
          <a:p>
            <a:pPr algn="just"/>
            <a:r>
              <a:rPr lang="en-GB" sz="3600" dirty="0">
                <a:solidFill>
                  <a:srgbClr val="000000"/>
                </a:solidFill>
                <a:latin typeface="Tuffy" panose="020B0603060100000000" pitchFamily="34" charset="0"/>
              </a:rPr>
              <a:t> 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"Mrs. Moon" by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julian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londono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611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7362"/>
            <a:ext cx="8220075" cy="9943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Sloth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2" y="147286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/>
              <a:t>Sloths are nocturnal mammals and are known for being particularly slow-moving creatures.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9202"/>
            <a:ext cx="497549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Species of sloths are divided into two families</a:t>
            </a:r>
            <a:r>
              <a:rPr lang="en-GB" sz="1600" dirty="0" smtClean="0"/>
              <a:t>: </a:t>
            </a:r>
            <a:r>
              <a:rPr lang="en-GB" sz="1600" dirty="0"/>
              <a:t>two-toed and three-toed sloths.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thick fur, rounded heads, flat snouts and stumpy tails.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commonly have algae growing on their fur.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931" y="4107584"/>
            <a:ext cx="4826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Some sloth species only eat leaves.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Other types of sloth also eat fruit, insects and even small lizards. </a:t>
            </a:r>
            <a:endParaRPr lang="en-GB" sz="1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651931" y="5298493"/>
            <a:ext cx="7731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Sloths are mostly found in Central and South American rainforests.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mainly live among the branches of trees.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A96463-CFEC-45A5-80E6-4935E16C2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4" r="29660"/>
          <a:stretch/>
        </p:blipFill>
        <p:spPr>
          <a:xfrm>
            <a:off x="5726778" y="976048"/>
            <a:ext cx="2736578" cy="352160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back</a:t>
            </a:r>
            <a:endParaRPr lang="en-GB" sz="1400" dirty="0"/>
          </a:p>
        </p:txBody>
      </p:sp>
      <p:sp>
        <p:nvSpPr>
          <p:cNvPr id="12" name="Rectangle 11"/>
          <p:cNvSpPr/>
          <p:nvPr/>
        </p:nvSpPr>
        <p:spPr>
          <a:xfrm>
            <a:off x="5602025" y="35990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3600" dirty="0">
              <a:solidFill>
                <a:srgbClr val="000000"/>
              </a:solidFill>
              <a:latin typeface="Tuffy" panose="020B0603060100000000" pitchFamily="34" charset="0"/>
            </a:endParaRPr>
          </a:p>
          <a:p>
            <a:pPr algn="just"/>
            <a:r>
              <a:rPr lang="en-GB" sz="3600" dirty="0">
                <a:solidFill>
                  <a:srgbClr val="000000"/>
                </a:solidFill>
                <a:latin typeface="Tuffy" panose="020B0603060100000000" pitchFamily="34" charset="0"/>
              </a:rPr>
              <a:t> </a:t>
            </a:r>
            <a:r>
              <a:rPr lang="en-GB" sz="800" dirty="0" smtClean="0">
                <a:solidFill>
                  <a:srgbClr val="292627"/>
                </a:solidFill>
                <a:latin typeface="Tuffy" panose="020B0603060100000000" pitchFamily="34" charset="0"/>
              </a:rPr>
              <a:t>“Crawling” 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by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ndanger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73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7362"/>
            <a:ext cx="8220075" cy="9943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Emerald Tree Boa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2" y="1489798"/>
            <a:ext cx="4758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emerald tree boa is a non-venomous snake, which is often found in the Amazon rainforest.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9202"/>
            <a:ext cx="48683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Emerald tree boas are bright green with a yellow underside</a:t>
            </a:r>
            <a:r>
              <a:rPr lang="en-GB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They </a:t>
            </a:r>
            <a:r>
              <a:rPr lang="en-GB" sz="1600" dirty="0"/>
              <a:t>have an irregular, zigzag pattern along their back.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Adult emerald tree boas can grow to reach up to 2 metres.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a pair of long, sharp teeth, pointed backwards.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Their heads are relatively large and flat.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931" y="5190993"/>
            <a:ext cx="5032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feed mostly on small </a:t>
            </a:r>
            <a:r>
              <a:rPr lang="en-GB" sz="1600" dirty="0" smtClean="0"/>
              <a:t>mammals </a:t>
            </a:r>
            <a:r>
              <a:rPr lang="en-GB" sz="1600" dirty="0"/>
              <a:t>such as rats, bats and possums. </a:t>
            </a:r>
            <a:r>
              <a:rPr lang="en-GB" sz="1600" dirty="0" smtClean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710766" y="3362698"/>
            <a:ext cx="28818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Emerald tree boas live in the trees of the Amazon rainforest</a:t>
            </a:r>
            <a:r>
              <a:rPr lang="en-GB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They </a:t>
            </a:r>
            <a:r>
              <a:rPr lang="en-GB" sz="1600" dirty="0"/>
              <a:t>can also often be found near rivers or swamps but are not dependent on open water.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29BA1B-7C82-4818-B634-76ACD818B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33" y="1243461"/>
            <a:ext cx="2582334" cy="168056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3" name="Left Arrow 12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back</a:t>
            </a:r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5684872" y="2965935"/>
            <a:ext cx="28616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"Emerald Tree Boa" by Eric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Kilby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88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7362"/>
            <a:ext cx="8220075" cy="9943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Red-Eyed Tree Frog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2" y="147286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/>
              <a:t>The red-eyed tree frog is just one of many species of frog that lives in the rainforest.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2736"/>
            <a:ext cx="49784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are known for having huge, bright red eyes.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rest of their body is neon green with blue and yellow at the sides.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specially adapted suction-cup toes which help them to cling on to tree branches </a:t>
            </a:r>
            <a:r>
              <a:rPr lang="en-GB" sz="1600" dirty="0" smtClean="0"/>
              <a:t> and </a:t>
            </a:r>
            <a:r>
              <a:rPr lang="en-GB" sz="1600" dirty="0"/>
              <a:t>leaves</a:t>
            </a:r>
            <a:r>
              <a:rPr lang="en-GB" sz="1600" dirty="0" smtClean="0"/>
              <a:t>. </a:t>
            </a:r>
            <a:endParaRPr lang="en-GB" sz="1600" dirty="0"/>
          </a:p>
        </p:txBody>
      </p:sp>
      <p:sp>
        <p:nvSpPr>
          <p:cNvPr id="6" name="Rectangle 5"/>
          <p:cNvSpPr/>
          <p:nvPr/>
        </p:nvSpPr>
        <p:spPr>
          <a:xfrm>
            <a:off x="651931" y="4359092"/>
            <a:ext cx="7907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red-eyed tree frogs’ prey includes moths, crickets, flies and grasshoppers. 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931" y="5244807"/>
            <a:ext cx="7907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are commonly found in the tropical lowland rainforests or surrounding hills.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commonly inhabit areas close to rivers or ponds.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0708" r="22902"/>
          <a:stretch/>
        </p:blipFill>
        <p:spPr>
          <a:xfrm>
            <a:off x="5630335" y="1290036"/>
            <a:ext cx="2929466" cy="237845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back</a:t>
            </a:r>
            <a:endParaRPr lang="en-GB" sz="1400" dirty="0"/>
          </a:p>
        </p:txBody>
      </p:sp>
      <p:sp>
        <p:nvSpPr>
          <p:cNvPr id="12" name="Rectangle 11"/>
          <p:cNvSpPr/>
          <p:nvPr/>
        </p:nvSpPr>
        <p:spPr>
          <a:xfrm>
            <a:off x="5511141" y="3711239"/>
            <a:ext cx="31678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"Red Eyed Tree Frog" by Douglas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Tofoli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985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7362"/>
            <a:ext cx="8220075" cy="9943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Scarlet Macaw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1" y="1472867"/>
            <a:ext cx="5638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scarlet macaw is one of at least 17 known </a:t>
            </a:r>
            <a:r>
              <a:rPr lang="en-GB" sz="1600" dirty="0" smtClean="0"/>
              <a:t>                          species </a:t>
            </a:r>
            <a:r>
              <a:rPr lang="en-GB" sz="1600" dirty="0"/>
              <a:t>of macaws. Most are intelligent, social birds.  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2736"/>
            <a:ext cx="49784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Despite their name, scarlet macaws are </a:t>
            </a:r>
            <a:r>
              <a:rPr lang="en-GB" sz="1600" dirty="0" err="1"/>
              <a:t>multicoloured</a:t>
            </a:r>
            <a:r>
              <a:rPr lang="en-GB" sz="1600" dirty="0"/>
              <a:t>: red, yellow and blue</a:t>
            </a:r>
            <a:r>
              <a:rPr lang="en-GB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They </a:t>
            </a:r>
            <a:r>
              <a:rPr lang="en-GB" sz="1600" dirty="0"/>
              <a:t>have large, powerful beaks.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Their bodies are </a:t>
            </a:r>
            <a:r>
              <a:rPr lang="en-GB" sz="1600" dirty="0" smtClean="0"/>
              <a:t>between 80cm </a:t>
            </a:r>
            <a:r>
              <a:rPr lang="en-GB" sz="1600" dirty="0"/>
              <a:t>to 90cm long.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931" y="3998387"/>
            <a:ext cx="4570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mostly eat fruit and seeds or nuts, </a:t>
            </a:r>
            <a:r>
              <a:rPr lang="en-GB" sz="1600" dirty="0" smtClean="0"/>
              <a:t>            but </a:t>
            </a:r>
            <a:r>
              <a:rPr lang="en-GB" sz="1600" dirty="0"/>
              <a:t>can also eat insects. 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931" y="5075474"/>
            <a:ext cx="7907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thrive in the tropical, humid atmosphere of the rainforest.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are usually found in the emergent or canopy layers of the forest.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1D699B-57C3-49E3-BF45-6CCEC4AAB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1" t="-278" r="32926" b="278"/>
          <a:stretch/>
        </p:blipFill>
        <p:spPr>
          <a:xfrm>
            <a:off x="5630336" y="1258757"/>
            <a:ext cx="2920998" cy="3047793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back</a:t>
            </a:r>
            <a:endParaRPr lang="en-GB" sz="1400" dirty="0"/>
          </a:p>
        </p:txBody>
      </p:sp>
      <p:sp>
        <p:nvSpPr>
          <p:cNvPr id="12" name="Rectangle 11"/>
          <p:cNvSpPr/>
          <p:nvPr/>
        </p:nvSpPr>
        <p:spPr>
          <a:xfrm>
            <a:off x="5926024" y="4325939"/>
            <a:ext cx="25074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"IMGP4701" by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Kurayba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00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731" y="1300203"/>
            <a:ext cx="6637869" cy="10035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1" y="609602"/>
            <a:ext cx="9144001" cy="702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7362"/>
            <a:ext cx="8220075" cy="99430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Jaguar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931" y="1472867"/>
            <a:ext cx="4690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jaguar is a member of the wild cat family that can be found in the rainforest regions.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931" y="2432736"/>
            <a:ext cx="49784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Appearance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are famous for their beautiful, spotted coats.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can reach up to six feet in length, from their nose to the tip of their tail.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have powerful jaws and sharp </a:t>
            </a:r>
            <a:r>
              <a:rPr lang="en-GB" sz="1600" dirty="0" smtClean="0"/>
              <a:t>teeth. </a:t>
            </a:r>
            <a:endParaRPr lang="en-GB" sz="1600" dirty="0"/>
          </a:p>
        </p:txBody>
      </p:sp>
      <p:sp>
        <p:nvSpPr>
          <p:cNvPr id="6" name="Rectangle 5"/>
          <p:cNvSpPr/>
          <p:nvPr/>
        </p:nvSpPr>
        <p:spPr>
          <a:xfrm>
            <a:off x="651931" y="4127465"/>
            <a:ext cx="7907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Diet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Jaguars are carnivores with an extensive list of possible meals including squirrels, deer and monkeys. 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931" y="5058056"/>
            <a:ext cx="79078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Habitat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Jaguars are found in rainforests as well as grasslands and woodlands.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They spend much of their time on the ground or the forest floor, using their soft padded paws to stalk quietly through the undergrowth.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98C459-D56F-499F-ADBE-DA1AC79C5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04" r="13285"/>
          <a:stretch/>
        </p:blipFill>
        <p:spPr>
          <a:xfrm>
            <a:off x="5638802" y="1110010"/>
            <a:ext cx="2804160" cy="298104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2" name="Left Arrow 11">
            <a:hlinkClick r:id="rId3" action="ppaction://hlinksldjump"/>
          </p:cNvPr>
          <p:cNvSpPr/>
          <p:nvPr/>
        </p:nvSpPr>
        <p:spPr>
          <a:xfrm>
            <a:off x="7618467" y="5897855"/>
            <a:ext cx="928086" cy="45970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back</a:t>
            </a:r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5716641" y="4118998"/>
            <a:ext cx="26484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"Jaguar, Alert" by Eric </a:t>
            </a:r>
            <a:r>
              <a:rPr lang="en-GB" sz="800" dirty="0" err="1">
                <a:solidFill>
                  <a:srgbClr val="292627"/>
                </a:solidFill>
                <a:latin typeface="Tuffy" panose="020B0603060100000000" pitchFamily="34" charset="0"/>
              </a:rPr>
              <a:t>Kilby</a:t>
            </a:r>
            <a:r>
              <a:rPr lang="en-GB" sz="800" dirty="0">
                <a:solidFill>
                  <a:srgbClr val="292627"/>
                </a:solidFill>
                <a:latin typeface="Tuffy" panose="020B0603060100000000" pitchFamily="34" charset="0"/>
              </a:rPr>
              <a:t> is licensed under </a:t>
            </a:r>
            <a:r>
              <a:rPr lang="en-GB" sz="800" b="1" dirty="0">
                <a:solidFill>
                  <a:srgbClr val="004282"/>
                </a:solidFill>
                <a:latin typeface="Tuffy" panose="020B0603060100000000" pitchFamily="34" charset="0"/>
              </a:rPr>
              <a:t>CC BY 2.0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00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110</TotalTime>
  <Words>762</Words>
  <Application>Microsoft Office PowerPoint</Application>
  <PresentationFormat>On-screen Show (4:3)</PresentationFormat>
  <Paragraphs>91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Twinkl</vt:lpstr>
      <vt:lpstr>Arial</vt:lpstr>
      <vt:lpstr>Tuffy</vt:lpstr>
      <vt:lpstr>Calibri</vt:lpstr>
      <vt:lpstr>Office Theme</vt:lpstr>
      <vt:lpstr>PowerPoint Presentation</vt:lpstr>
      <vt:lpstr>Contents</vt:lpstr>
      <vt:lpstr>Potoo</vt:lpstr>
      <vt:lpstr>Sloth</vt:lpstr>
      <vt:lpstr>Emerald Tree Boa</vt:lpstr>
      <vt:lpstr>Red-Eyed Tree Frog</vt:lpstr>
      <vt:lpstr>Scarlet Macaw</vt:lpstr>
      <vt:lpstr>Jaguar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Claire Kerekes</dc:creator>
  <cp:lastModifiedBy>G Tranter</cp:lastModifiedBy>
  <cp:revision>11</cp:revision>
  <dcterms:created xsi:type="dcterms:W3CDTF">2019-06-18T10:44:20Z</dcterms:created>
  <dcterms:modified xsi:type="dcterms:W3CDTF">2021-02-04T15:28:45Z</dcterms:modified>
</cp:coreProperties>
</file>