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70" r:id="rId5"/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4023"/>
    <a:srgbClr val="43240F"/>
    <a:srgbClr val="907255"/>
    <a:srgbClr val="3A2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58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80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0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8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30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49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62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6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8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2453-6900-43C0-B0DF-DC46B458DF5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41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40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82453-6900-43C0-B0DF-DC46B458DF5E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FC695-6482-44C9-84EB-0DC9981833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25" y="141667"/>
            <a:ext cx="8809149" cy="6606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4899" y="2067951"/>
            <a:ext cx="71182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What do we know about </a:t>
            </a:r>
          </a:p>
          <a:p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           </a:t>
            </a:r>
            <a:r>
              <a:rPr lang="en-GB" sz="7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  <a:endParaRPr lang="en-GB" sz="7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0505" y="450167"/>
            <a:ext cx="11197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6: Left behind is </a:t>
            </a:r>
            <a:r>
              <a:rPr lang="en-GB" sz="3200" smtClean="0">
                <a:solidFill>
                  <a:schemeClr val="bg1"/>
                </a:solidFill>
                <a:latin typeface="Comic Sans MS" panose="030F0702030302020204" pitchFamily="66" charset="0"/>
              </a:rPr>
              <a:t>an open space </a:t>
            </a:r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 the exact size and shape of the skeleton, this is called a mould. 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339" t="27356" r="41602" b="20145"/>
          <a:stretch/>
        </p:blipFill>
        <p:spPr>
          <a:xfrm>
            <a:off x="3334042" y="2301181"/>
            <a:ext cx="5472333" cy="38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2370" y="478303"/>
            <a:ext cx="11197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7: The water transports tiny pieces of impermeable rock, which are left inside the mould.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01" t="13509" r="45171" b="20336"/>
          <a:stretch/>
        </p:blipFill>
        <p:spPr>
          <a:xfrm>
            <a:off x="2321169" y="1671021"/>
            <a:ext cx="6779114" cy="470164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8243668" y="4135902"/>
            <a:ext cx="2532184" cy="46423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650480" y="4121834"/>
            <a:ext cx="3195711" cy="11324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114670" y="3757713"/>
            <a:ext cx="207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Pieces of rock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2370" y="478303"/>
            <a:ext cx="11197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8: The mould starts to fill up with these pieces of rock, in the shape of the skeleton. 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14670" y="3932739"/>
            <a:ext cx="2077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Pieces of rock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94" t="13631" r="45392" b="20215"/>
          <a:stretch/>
        </p:blipFill>
        <p:spPr>
          <a:xfrm>
            <a:off x="2216394" y="1555521"/>
            <a:ext cx="6962775" cy="483928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7707482" y="4332849"/>
            <a:ext cx="2941761" cy="17919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4062" y="520506"/>
            <a:ext cx="11197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9: Over time the whole skeleton, or remains, will become solid rock, called a cast.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8" t="13462" r="45500" b="20000"/>
          <a:stretch/>
        </p:blipFill>
        <p:spPr>
          <a:xfrm>
            <a:off x="2678282" y="1715488"/>
            <a:ext cx="6564191" cy="46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2" t="13318" r="15114" b="23221"/>
          <a:stretch/>
        </p:blipFill>
        <p:spPr>
          <a:xfrm>
            <a:off x="675250" y="1702192"/>
            <a:ext cx="10818055" cy="4642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142" y="464235"/>
            <a:ext cx="11486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10: After millions of years the ground underneath the cast will rise up, and weathering will wear away the rock from above.</a:t>
            </a:r>
            <a:endParaRPr lang="en-GB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34" t="13846" r="33818" b="24038"/>
          <a:stretch/>
        </p:blipFill>
        <p:spPr>
          <a:xfrm>
            <a:off x="1814733" y="1758462"/>
            <a:ext cx="8398412" cy="4543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142" y="464235"/>
            <a:ext cx="11486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11: This brings the stone cast near the surface, and people dig them up. 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142" y="464235"/>
            <a:ext cx="1148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Now we see these fossils in museums 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dinosours.files.wordpress.com/2013/03/tyrannosaurus_su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t="14941"/>
          <a:stretch/>
        </p:blipFill>
        <p:spPr bwMode="auto">
          <a:xfrm>
            <a:off x="182880" y="3221502"/>
            <a:ext cx="7096789" cy="347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japlanning.files.wordpress.com/2013/08/2013-04-18-13-16-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t="15120" r="3844" b="11870"/>
          <a:stretch/>
        </p:blipFill>
        <p:spPr bwMode="auto">
          <a:xfrm>
            <a:off x="5162844" y="1049010"/>
            <a:ext cx="6784144" cy="275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7/7c/Struthiomimus_altu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5069" b="7254"/>
          <a:stretch/>
        </p:blipFill>
        <p:spPr bwMode="auto">
          <a:xfrm>
            <a:off x="99588" y="1300329"/>
            <a:ext cx="5063256" cy="192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reationwiki.org/pool/images/thumb/7/75/Fossils_fish_flesh.jpg/300px-Fossils_fish_fle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69" y="3802478"/>
            <a:ext cx="4751687" cy="25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66" y="500062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LO: To understand and explain how fossils are made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132" y="2135115"/>
            <a:ext cx="10515600" cy="4351338"/>
          </a:xfrm>
        </p:spPr>
        <p:txBody>
          <a:bodyPr anchor="ctr"/>
          <a:lstStyle/>
          <a:p>
            <a:pPr>
              <a:spcBef>
                <a:spcPts val="2400"/>
              </a:spcBef>
            </a:pPr>
            <a:r>
              <a:rPr lang="en-GB" sz="4800" dirty="0" smtClean="0">
                <a:latin typeface="Comic Sans MS" panose="030F0702030302020204" pitchFamily="66" charset="0"/>
              </a:rPr>
              <a:t>I know what a fossil is</a:t>
            </a:r>
          </a:p>
          <a:p>
            <a:pPr>
              <a:spcBef>
                <a:spcPts val="2400"/>
              </a:spcBef>
            </a:pPr>
            <a:r>
              <a:rPr lang="en-GB" sz="4800" dirty="0" smtClean="0">
                <a:latin typeface="Comic Sans MS" panose="030F0702030302020204" pitchFamily="66" charset="0"/>
              </a:rPr>
              <a:t>I know how fossils are made</a:t>
            </a:r>
          </a:p>
          <a:p>
            <a:pPr>
              <a:spcBef>
                <a:spcPts val="2400"/>
              </a:spcBef>
            </a:pPr>
            <a:r>
              <a:rPr lang="en-GB" sz="4800" dirty="0" smtClean="0">
                <a:latin typeface="Comic Sans MS" panose="030F0702030302020204" pitchFamily="66" charset="0"/>
              </a:rPr>
              <a:t>I can explain the steps needed to create a fossil</a:t>
            </a:r>
          </a:p>
          <a:p>
            <a:endParaRPr lang="en-GB" dirty="0"/>
          </a:p>
        </p:txBody>
      </p:sp>
      <p:pic>
        <p:nvPicPr>
          <p:cNvPr id="3074" name="Picture 2" descr="http://pixabay.com/static/uploads/photo/2013/07/12/14/29/dinosaur-148317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78" y="4310784"/>
            <a:ext cx="609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What is a fossil?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56" y="2317963"/>
            <a:ext cx="11422967" cy="1603717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Fossils are the stone remains of animals or plants that were once living. Fossils are at least 10,000 years old. The dinosaurs became extinct 65 million years ago.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589" y="92114"/>
            <a:ext cx="2831459" cy="2120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24379" r="26324" b="39593"/>
          <a:stretch/>
        </p:blipFill>
        <p:spPr>
          <a:xfrm>
            <a:off x="2039816" y="4234375"/>
            <a:ext cx="8159261" cy="26431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3834265"/>
            <a:ext cx="4870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My ammonite is 165 millions years old.  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76911" y="4234375"/>
            <a:ext cx="14067" cy="10410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976382" y="3671668"/>
            <a:ext cx="1181687" cy="1209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3206839" cy="2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What is a fossil?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4" y="2630658"/>
            <a:ext cx="11422967" cy="3826412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They are rare, as most animals and plants that die rot away into the soil.</a:t>
            </a:r>
          </a:p>
          <a:p>
            <a:pPr>
              <a:spcBef>
                <a:spcPts val="1800"/>
              </a:spcBef>
            </a:pPr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conditions have to be perfect for a fossil to form.</a:t>
            </a:r>
          </a:p>
          <a:p>
            <a:pPr>
              <a:spcBef>
                <a:spcPts val="1800"/>
              </a:spcBef>
            </a:pPr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There are different ways that a fossil can be created, but the most common is the ‘mould and cast’.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9" y="365125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325" y="312530"/>
            <a:ext cx="2937656" cy="189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1" t="33936" r="39343" b="20113"/>
          <a:stretch/>
        </p:blipFill>
        <p:spPr>
          <a:xfrm>
            <a:off x="2161206" y="2280947"/>
            <a:ext cx="7747668" cy="33613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4566" y="703386"/>
            <a:ext cx="9861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1: An animal (such as a dinosaur, ammonite or fish) dies and falls to the bottom of the ocean  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6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566" y="703386"/>
            <a:ext cx="9861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2: The animal rots away leaving just the hardest parts – bones or shell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46" t="26779" r="36737" b="20336"/>
          <a:stretch/>
        </p:blipFill>
        <p:spPr>
          <a:xfrm>
            <a:off x="2039816" y="2152357"/>
            <a:ext cx="7652824" cy="386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0160" y="745589"/>
            <a:ext cx="9861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3: Sediment falls and covers the remains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582" t="33894" r="51658" b="20336"/>
          <a:stretch/>
        </p:blipFill>
        <p:spPr>
          <a:xfrm>
            <a:off x="3017518" y="1828800"/>
            <a:ext cx="5169878" cy="406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9483" y="450167"/>
            <a:ext cx="9861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4: Pressure forces the sediment layers together, turning them into sedimentary rock.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042" t="22692" r="50167" b="20961"/>
          <a:stretch/>
        </p:blipFill>
        <p:spPr>
          <a:xfrm>
            <a:off x="3027631" y="1688124"/>
            <a:ext cx="4976886" cy="453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0505" y="450167"/>
            <a:ext cx="11197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Step 5: Small amounts of water come through the permeable rock and the remains are slowly washed away.</a:t>
            </a:r>
            <a:endParaRPr lang="en-GB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339" t="27356" r="41602" b="20145"/>
          <a:stretch/>
        </p:blipFill>
        <p:spPr>
          <a:xfrm>
            <a:off x="3334042" y="2301181"/>
            <a:ext cx="5472333" cy="38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7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368</Words>
  <Application>Microsoft Office PowerPoint</Application>
  <PresentationFormat>Widescreen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PowerPoint Presentation</vt:lpstr>
      <vt:lpstr>LO: To understand and explain how fossils are made</vt:lpstr>
      <vt:lpstr>What is a fossil?</vt:lpstr>
      <vt:lpstr>What is a fossil?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R Tomkinson</cp:lastModifiedBy>
  <cp:revision>20</cp:revision>
  <dcterms:created xsi:type="dcterms:W3CDTF">2015-03-14T22:00:15Z</dcterms:created>
  <dcterms:modified xsi:type="dcterms:W3CDTF">2021-02-02T14:07:04Z</dcterms:modified>
</cp:coreProperties>
</file>