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60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249C-74B8-4FD0-9E12-35254E914C0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650B-D273-4435-8166-3C2AB957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9488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249C-74B8-4FD0-9E12-35254E914C0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650B-D273-4435-8166-3C2AB957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67239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249C-74B8-4FD0-9E12-35254E914C0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650B-D273-4435-8166-3C2AB957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23594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249C-74B8-4FD0-9E12-35254E914C0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650B-D273-4435-8166-3C2AB957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6531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249C-74B8-4FD0-9E12-35254E914C0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650B-D273-4435-8166-3C2AB957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59522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249C-74B8-4FD0-9E12-35254E914C0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650B-D273-4435-8166-3C2AB957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5114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249C-74B8-4FD0-9E12-35254E914C0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650B-D273-4435-8166-3C2AB957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83072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249C-74B8-4FD0-9E12-35254E914C0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650B-D273-4435-8166-3C2AB957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18314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249C-74B8-4FD0-9E12-35254E914C0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650B-D273-4435-8166-3C2AB957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5524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249C-74B8-4FD0-9E12-35254E914C0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650B-D273-4435-8166-3C2AB957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16408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26249C-74B8-4FD0-9E12-35254E914C0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3A650B-D273-4435-8166-3C2AB957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395305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26249C-74B8-4FD0-9E12-35254E914C09}" type="datetimeFigureOut">
              <a:rPr lang="en-GB" smtClean="0"/>
              <a:t>09/02/2021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3A650B-D273-4435-8166-3C2AB9574DD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411552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80304" y="2614412"/>
            <a:ext cx="12209171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4000" dirty="0" smtClean="0">
                <a:latin typeface="Letter-join 8" panose="02000805000000020003" pitchFamily="50" charset="0"/>
              </a:rPr>
              <a:t>WALT: To make </a:t>
            </a:r>
            <a:r>
              <a:rPr lang="en-GB" sz="4000" dirty="0">
                <a:latin typeface="Letter-join 8" panose="02000805000000020003" pitchFamily="50" charset="0"/>
              </a:rPr>
              <a:t>predictions </a:t>
            </a:r>
            <a:r>
              <a:rPr lang="en-GB" sz="4000" dirty="0" smtClean="0">
                <a:latin typeface="Letter-join 8" panose="02000805000000020003" pitchFamily="50" charset="0"/>
              </a:rPr>
              <a:t>by </a:t>
            </a:r>
            <a:r>
              <a:rPr lang="en-GB" sz="4000" dirty="0">
                <a:latin typeface="Letter-join 8" panose="02000805000000020003" pitchFamily="50" charset="0"/>
              </a:rPr>
              <a:t>exploring a book cover</a:t>
            </a:r>
          </a:p>
        </p:txBody>
      </p:sp>
    </p:spTree>
    <p:extLst>
      <p:ext uri="{BB962C8B-B14F-4D97-AF65-F5344CB8AC3E}">
        <p14:creationId xmlns:p14="http://schemas.microsoft.com/office/powerpoint/2010/main" val="4891017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907627" y="2009104"/>
            <a:ext cx="2897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What information can we get from the title?</a:t>
            </a:r>
            <a:endParaRPr lang="en-GB" dirty="0">
              <a:latin typeface="Letter-join 8" panose="02000805000000020003" pitchFamily="50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89670" y="4415307"/>
            <a:ext cx="2897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Do the images tell us what genre  the story is in?</a:t>
            </a:r>
            <a:endParaRPr lang="en-GB" dirty="0">
              <a:latin typeface="Letter-join 8" panose="02000805000000020003" pitchFamily="50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7907626" y="4692306"/>
            <a:ext cx="2897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Who is the main characters? Why do you think this?</a:t>
            </a:r>
            <a:endParaRPr lang="en-GB" dirty="0">
              <a:latin typeface="Letter-join 8" panose="020008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984374" y="989526"/>
            <a:ext cx="2897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Characters?</a:t>
            </a:r>
            <a:endParaRPr lang="en-GB" dirty="0">
              <a:latin typeface="Letter-join 8" panose="0200080500000002000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338543" y="1962937"/>
            <a:ext cx="2897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Plot?</a:t>
            </a:r>
            <a:endParaRPr lang="en-GB" dirty="0">
              <a:latin typeface="Letter-join 8" panose="0200080500000002000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196876" y="2965381"/>
            <a:ext cx="289774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Setting?</a:t>
            </a:r>
            <a:endParaRPr lang="en-GB" dirty="0">
              <a:latin typeface="Letter-join 8" panose="0200080500000002000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907625" y="666360"/>
            <a:ext cx="2897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Are there any words that we are unsure of?</a:t>
            </a:r>
            <a:endParaRPr lang="en-GB" dirty="0">
              <a:latin typeface="Letter-join 8" panose="02000805000000020003" pitchFamily="50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3120747" y="1308464"/>
            <a:ext cx="5268308" cy="393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9845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Image result for post it notes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0830" y="255359"/>
            <a:ext cx="8930370" cy="6400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802743" y="2178135"/>
            <a:ext cx="4659086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>
                <a:latin typeface="Letter-join 8" panose="02000805000000020003" pitchFamily="50" charset="0"/>
              </a:rPr>
              <a:t>What is your prediction for the plot </a:t>
            </a:r>
            <a:r>
              <a:rPr lang="en-GB" sz="3200" dirty="0" smtClean="0">
                <a:latin typeface="Letter-join 8" panose="02000805000000020003" pitchFamily="50" charset="0"/>
              </a:rPr>
              <a:t>for </a:t>
            </a:r>
            <a:r>
              <a:rPr lang="en-GB" sz="3200" dirty="0" smtClean="0">
                <a:latin typeface="Letter-join 8" panose="02000805000000020003" pitchFamily="50" charset="0"/>
              </a:rPr>
              <a:t>Rock Bottom?</a:t>
            </a:r>
            <a:endParaRPr lang="en-GB" sz="3200" dirty="0">
              <a:latin typeface="Letter-join 8" panose="020008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9917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34255" y="1557220"/>
            <a:ext cx="2897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What can we now find out about the plot?</a:t>
            </a:r>
            <a:endParaRPr lang="en-GB" dirty="0">
              <a:latin typeface="Letter-join 8" panose="02000805000000020003" pitchFamily="50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052769" y="1658820"/>
            <a:ext cx="2897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Who are the main characters? Why do you think this?</a:t>
            </a:r>
            <a:endParaRPr lang="en-GB" dirty="0">
              <a:latin typeface="Letter-join 8" panose="02000805000000020003" pitchFamily="50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8052768" y="4855559"/>
            <a:ext cx="2897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How </a:t>
            </a:r>
            <a:r>
              <a:rPr lang="en-GB" dirty="0" smtClean="0">
                <a:latin typeface="Letter-join 8" panose="02000805000000020003" pitchFamily="50" charset="0"/>
              </a:rPr>
              <a:t>will their plans go up in smoke?</a:t>
            </a:r>
            <a:endParaRPr lang="en-GB" dirty="0">
              <a:latin typeface="Letter-join 8" panose="02000805000000020003" pitchFamily="50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434255" y="4602428"/>
            <a:ext cx="289774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Are there any words that we are unsure of?</a:t>
            </a:r>
            <a:endParaRPr lang="en-GB" dirty="0">
              <a:latin typeface="Letter-join 8" panose="02000805000000020003" pitchFamily="50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382370" y="3017582"/>
            <a:ext cx="2897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How is a Midsummer Night’s Dream involved?</a:t>
            </a:r>
            <a:endParaRPr lang="en-GB" dirty="0">
              <a:latin typeface="Letter-join 8" panose="02000805000000020003" pitchFamily="50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052768" y="3245826"/>
            <a:ext cx="28977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 smtClean="0">
                <a:latin typeface="Letter-join 8" panose="02000805000000020003" pitchFamily="50" charset="0"/>
              </a:rPr>
              <a:t>How will Nick get noticed?</a:t>
            </a:r>
            <a:endParaRPr lang="en-GB" dirty="0">
              <a:latin typeface="Letter-join 8" panose="02000805000000020003" pitchFamily="50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14599" y="526438"/>
            <a:ext cx="3705225" cy="5438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92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125</Words>
  <Application>Microsoft Office PowerPoint</Application>
  <PresentationFormat>Widescreen</PresentationFormat>
  <Paragraphs>15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Letter-join 8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Leah Crowe</dc:creator>
  <cp:lastModifiedBy>R Tomkinson</cp:lastModifiedBy>
  <cp:revision>6</cp:revision>
  <dcterms:created xsi:type="dcterms:W3CDTF">2017-02-26T12:54:55Z</dcterms:created>
  <dcterms:modified xsi:type="dcterms:W3CDTF">2021-02-09T15:25:04Z</dcterms:modified>
</cp:coreProperties>
</file>