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3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67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winkl" pitchFamily="2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35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A52"/>
    <a:srgbClr val="EE73AA"/>
    <a:srgbClr val="8DC74D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1" autoAdjust="0"/>
    <p:restoredTop sz="96106" autoAdjust="0"/>
  </p:normalViewPr>
  <p:slideViewPr>
    <p:cSldViewPr snapToGrid="0" showGuides="1">
      <p:cViewPr>
        <p:scale>
          <a:sx n="68" d="100"/>
          <a:sy n="68" d="100"/>
        </p:scale>
        <p:origin x="702" y="816"/>
      </p:cViewPr>
      <p:guideLst>
        <p:guide orient="horz" pos="2160"/>
        <p:guide pos="2835"/>
        <p:guide pos="340"/>
        <p:guide orient="horz" pos="3974"/>
        <p:guide pos="5443"/>
        <p:guide orient="horz" pos="323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spring-2020-scheme-of-learning-eyfs-reception-white-rose-maths-hub-supporting-resources-key-stage-1/growing-6-7-and-8-spring-2020-scheme-of-learning-eyfs-reception-white-rose-maths-hub-supporting-resources-key-stage-1/making-pairs-growing-6-7-and-8-spring-2020-scheme-of-learning-eyfs-reception-white-rose-maths-hub-supporting-resources-key-stage-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https://www.twinkl.co.uk/resources/spring-2020-scheme-of-learning-eyfs-reception-white-rose-maths-hub-supporting-resources-key-stage-1/growing-6-7-and-8-spring-2020-scheme-of-learning-eyfs-reception-white-rose-maths-hub-supporting-resources-key-stage-1/making-pairs-growing-6-7-and-8-spring-2020-scheme-of-learning-eyfs-reception-white-rose-maths-hub-supporting-resources-key-stage-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image" Target="../media/image31.tiff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image" Target="../media/image9.tiff"/><Relationship Id="rId2" Type="http://schemas.openxmlformats.org/officeDocument/2006/relationships/hyperlink" Target="https://www.twinkl.co.uk/resources/spring-2020-scheme-of-learning-eyfs-reception-white-rose-maths-hub-supporting-resources-key-stage-1/growing-6-7-and-8-spring-2020-scheme-of-learning-eyfs-reception-white-rose-maths-hub-supporting-resources-key-stage-1/making-pairs-growing-6-7-and-8-spring-2020-scheme-of-learning-eyfs-reception-white-rose-maths-hub-supporting-resources-key-stage-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tiff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https://www.twinkl.co.uk/resources/spring-2020-scheme-of-learning-eyfs-reception-white-rose-maths-hub-supporting-resources-key-stage-1/growing-6-7-and-8-spring-2020-scheme-of-learning-eyfs-reception-white-rose-maths-hub-supporting-resources-key-stage-1/making-pairs-growing-6-7-and-8-spring-2020-scheme-of-learning-eyfs-reception-white-rose-maths-hub-supporting-resources-key-stage-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image" Target="../media/image33.tiff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image" Target="../media/image35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4.xml"/><Relationship Id="rId6" Type="http://schemas.openxmlformats.org/officeDocument/2006/relationships/slide" Target="slide14.xml"/><Relationship Id="rId5" Type="http://schemas.openxmlformats.org/officeDocument/2006/relationships/image" Target="../media/image5.tiff"/><Relationship Id="rId4" Type="http://schemas.openxmlformats.org/officeDocument/2006/relationships/hyperlink" Target="https://www.twinkl.co.uk/resources/spring-2020-scheme-of-learning-eyfs-reception-white-rose-maths-hub-supporting-resources-key-stage-1/growing-6-7-and-8-spring-2020-scheme-of-learning-eyfs-reception-white-rose-maths-hub-supporting-resources-key-stage-1/making-pairs-growing-6-7-and-8-spring-2020-scheme-of-learning-eyfs-reception-white-rose-maths-hub-supporting-resources-key-stage-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https://www.twinkl.co.uk/resources/spring-2020-scheme-of-learning-eyfs-reception-white-rose-maths-hub-supporting-resources-key-stage-1/growing-6-7-and-8-spring-2020-scheme-of-learning-eyfs-reception-white-rose-maths-hub-supporting-resources-key-stage-1/making-pairs-growing-6-7-and-8-spring-2020-scheme-of-learning-eyfs-reception-white-rose-maths-hub-supporting-resources-key-stage-1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https://www.twinkl.co.uk/resources/spring-2020-scheme-of-learning-eyfs-reception-white-rose-maths-hub-supporting-resources-key-stage-1/growing-6-7-and-8-spring-2020-scheme-of-learning-eyfs-reception-white-rose-maths-hub-supporting-resources-key-stage-1/making-pairs-growing-6-7-and-8-spring-2020-scheme-of-learning-eyfs-reception-white-rose-maths-hub-supporting-resources-key-stage-1" TargetMode="External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5.tiff"/><Relationship Id="rId7" Type="http://schemas.openxmlformats.org/officeDocument/2006/relationships/slide" Target="slide11.xml"/><Relationship Id="rId2" Type="http://schemas.openxmlformats.org/officeDocument/2006/relationships/hyperlink" Target="https://www.twinkl.co.uk/resources/spring-2020-scheme-of-learning-eyfs-reception-white-rose-maths-hub-supporting-resources-key-stage-1/growing-6-7-and-8-spring-2020-scheme-of-learning-eyfs-reception-white-rose-maths-hub-supporting-resources-key-stage-1/making-pairs-growing-6-7-and-8-spring-2020-scheme-of-learning-eyfs-reception-white-rose-maths-hub-supporting-resources-key-stage-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Relationship Id="rId9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5.tiff"/><Relationship Id="rId7" Type="http://schemas.openxmlformats.org/officeDocument/2006/relationships/image" Target="../media/image10.tiff"/><Relationship Id="rId2" Type="http://schemas.openxmlformats.org/officeDocument/2006/relationships/hyperlink" Target="https://www.twinkl.co.uk/resources/spring-2020-scheme-of-learning-eyfs-reception-white-rose-maths-hub-supporting-resources-key-stage-1/growing-6-7-and-8-spring-2020-scheme-of-learning-eyfs-reception-white-rose-maths-hub-supporting-resources-key-stage-1/making-pairs-growing-6-7-and-8-spring-2020-scheme-of-learning-eyfs-reception-white-rose-maths-hub-supporting-resources-key-stage-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slide" Target="slide5.xml"/><Relationship Id="rId4" Type="http://schemas.openxmlformats.org/officeDocument/2006/relationships/slide" Target="slide11.xml"/><Relationship Id="rId9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5.tiff"/><Relationship Id="rId7" Type="http://schemas.openxmlformats.org/officeDocument/2006/relationships/image" Target="../media/image13.tiff"/><Relationship Id="rId2" Type="http://schemas.openxmlformats.org/officeDocument/2006/relationships/hyperlink" Target="https://www.twinkl.co.uk/resources/spring-2020-scheme-of-learning-eyfs-reception-white-rose-maths-hub-supporting-resources-key-stage-1/growing-6-7-and-8-spring-2020-scheme-of-learning-eyfs-reception-white-rose-maths-hub-supporting-resources-key-stage-1/making-pairs-growing-6-7-and-8-spring-2020-scheme-of-learning-eyfs-reception-white-rose-maths-hub-supporting-resources-key-stage-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11" Type="http://schemas.openxmlformats.org/officeDocument/2006/relationships/image" Target="../media/image17.tiff"/><Relationship Id="rId5" Type="http://schemas.openxmlformats.org/officeDocument/2006/relationships/slide" Target="slide6.xml"/><Relationship Id="rId10" Type="http://schemas.openxmlformats.org/officeDocument/2006/relationships/image" Target="../media/image16.tiff"/><Relationship Id="rId4" Type="http://schemas.openxmlformats.org/officeDocument/2006/relationships/slide" Target="slide11.xml"/><Relationship Id="rId9" Type="http://schemas.openxmlformats.org/officeDocument/2006/relationships/image" Target="../media/image15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5.tiff"/><Relationship Id="rId7" Type="http://schemas.openxmlformats.org/officeDocument/2006/relationships/image" Target="../media/image18.tiff"/><Relationship Id="rId2" Type="http://schemas.openxmlformats.org/officeDocument/2006/relationships/hyperlink" Target="https://www.twinkl.co.uk/resources/spring-2020-scheme-of-learning-eyfs-reception-white-rose-maths-hub-supporting-resources-key-stage-1/growing-6-7-and-8-spring-2020-scheme-of-learning-eyfs-reception-white-rose-maths-hub-supporting-resources-key-stage-1/making-pairs-growing-6-7-and-8-spring-2020-scheme-of-learning-eyfs-reception-white-rose-maths-hub-supporting-resources-key-stage-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slide" Target="slide7.xml"/><Relationship Id="rId10" Type="http://schemas.openxmlformats.org/officeDocument/2006/relationships/image" Target="../media/image21.tiff"/><Relationship Id="rId4" Type="http://schemas.openxmlformats.org/officeDocument/2006/relationships/slide" Target="slide11.xml"/><Relationship Id="rId9" Type="http://schemas.openxmlformats.org/officeDocument/2006/relationships/image" Target="../media/image20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23.tiff"/><Relationship Id="rId7" Type="http://schemas.openxmlformats.org/officeDocument/2006/relationships/slide" Target="slide8.xml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4.xml"/><Relationship Id="rId6" Type="http://schemas.openxmlformats.org/officeDocument/2006/relationships/slide" Target="slide11.xml"/><Relationship Id="rId11" Type="http://schemas.openxmlformats.org/officeDocument/2006/relationships/image" Target="../media/image26.tiff"/><Relationship Id="rId5" Type="http://schemas.openxmlformats.org/officeDocument/2006/relationships/image" Target="../media/image5.tiff"/><Relationship Id="rId10" Type="http://schemas.openxmlformats.org/officeDocument/2006/relationships/image" Target="../media/image25.tiff"/><Relationship Id="rId4" Type="http://schemas.openxmlformats.org/officeDocument/2006/relationships/hyperlink" Target="https://www.twinkl.co.uk/resources/spring-2020-scheme-of-learning-eyfs-reception-white-rose-maths-hub-supporting-resources-key-stage-1/growing-6-7-and-8-spring-2020-scheme-of-learning-eyfs-reception-white-rose-maths-hub-supporting-resources-key-stage-1/making-pairs-growing-6-7-and-8-spring-2020-scheme-of-learning-eyfs-reception-white-rose-maths-hub-supporting-resources-key-stage-1" TargetMode="External"/><Relationship Id="rId9" Type="http://schemas.openxmlformats.org/officeDocument/2006/relationships/image" Target="../media/image24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28.tiff"/><Relationship Id="rId7" Type="http://schemas.openxmlformats.org/officeDocument/2006/relationships/slide" Target="slide9.xml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4.xml"/><Relationship Id="rId6" Type="http://schemas.openxmlformats.org/officeDocument/2006/relationships/slide" Target="slide11.xml"/><Relationship Id="rId5" Type="http://schemas.openxmlformats.org/officeDocument/2006/relationships/image" Target="../media/image5.tiff"/><Relationship Id="rId10" Type="http://schemas.openxmlformats.org/officeDocument/2006/relationships/image" Target="../media/image10.tiff"/><Relationship Id="rId4" Type="http://schemas.openxmlformats.org/officeDocument/2006/relationships/hyperlink" Target="https://www.twinkl.co.uk/resources/spring-2020-scheme-of-learning-eyfs-reception-white-rose-maths-hub-supporting-resources-key-stage-1/growing-6-7-and-8-spring-2020-scheme-of-learning-eyfs-reception-white-rose-maths-hub-supporting-resources-key-stage-1/making-pairs-growing-6-7-and-8-spring-2020-scheme-of-learning-eyfs-reception-white-rose-maths-hub-supporting-resources-key-stage-1" TargetMode="External"/><Relationship Id="rId9" Type="http://schemas.openxmlformats.org/officeDocument/2006/relationships/image" Target="../media/image29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iff"/><Relationship Id="rId3" Type="http://schemas.openxmlformats.org/officeDocument/2006/relationships/image" Target="../media/image5.tiff"/><Relationship Id="rId7" Type="http://schemas.openxmlformats.org/officeDocument/2006/relationships/image" Target="../media/image30.tiff"/><Relationship Id="rId2" Type="http://schemas.openxmlformats.org/officeDocument/2006/relationships/hyperlink" Target="https://www.twinkl.co.uk/resources/spring-2020-scheme-of-learning-eyfs-reception-white-rose-maths-hub-supporting-resources-key-stage-1/growing-6-7-and-8-spring-2020-scheme-of-learning-eyfs-reception-white-rose-maths-hub-supporting-resources-key-stage-1/making-pairs-growing-6-7-and-8-spring-2020-scheme-of-learning-eyfs-reception-white-rose-maths-hub-supporting-resources-key-stage-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294FE5C1-512E-4DCB-B309-69230EA39191}"/>
              </a:ext>
            </a:extLst>
          </p:cNvPr>
          <p:cNvSpPr/>
          <p:nvPr/>
        </p:nvSpPr>
        <p:spPr>
          <a:xfrm>
            <a:off x="8448638" y="6092825"/>
            <a:ext cx="539750" cy="609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1B70027F-0B90-4807-B1C3-853C8B7EFDA9}"/>
              </a:ext>
            </a:extLst>
          </p:cNvPr>
          <p:cNvSpPr/>
          <p:nvPr/>
        </p:nvSpPr>
        <p:spPr>
          <a:xfrm>
            <a:off x="155612" y="6004011"/>
            <a:ext cx="1049073" cy="698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3B7FD1EC-4B27-4F2E-BD0D-AED8717445C9}"/>
              </a:ext>
            </a:extLst>
          </p:cNvPr>
          <p:cNvSpPr/>
          <p:nvPr/>
        </p:nvSpPr>
        <p:spPr>
          <a:xfrm>
            <a:off x="8604250" y="6637283"/>
            <a:ext cx="539750" cy="220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6D9E24-1DB0-4151-89BD-F82C3DDF2780}"/>
              </a:ext>
            </a:extLst>
          </p:cNvPr>
          <p:cNvGrpSpPr/>
          <p:nvPr/>
        </p:nvGrpSpPr>
        <p:grpSpPr>
          <a:xfrm>
            <a:off x="539750" y="2819196"/>
            <a:ext cx="1662747" cy="2706915"/>
            <a:chOff x="539750" y="2819196"/>
            <a:chExt cx="1662747" cy="270691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BC8535E-169A-432D-A742-1DAC7878FF4B}"/>
                </a:ext>
              </a:extLst>
            </p:cNvPr>
            <p:cNvSpPr/>
            <p:nvPr/>
          </p:nvSpPr>
          <p:spPr>
            <a:xfrm rot="21414620">
              <a:off x="641348" y="5067659"/>
              <a:ext cx="1561149" cy="458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B8EADA-F49D-4EF0-B395-10AD92383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50" y="2819196"/>
              <a:ext cx="1561149" cy="2572861"/>
            </a:xfrm>
            <a:prstGeom prst="rect">
              <a:avLst/>
            </a:prstGeom>
          </p:spPr>
        </p:pic>
      </p:grp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0FD93AA-13A2-4018-BFB6-AC50B6C5F392}"/>
              </a:ext>
            </a:extLst>
          </p:cNvPr>
          <p:cNvSpPr/>
          <p:nvPr/>
        </p:nvSpPr>
        <p:spPr>
          <a:xfrm>
            <a:off x="935311" y="1264487"/>
            <a:ext cx="3002705" cy="1368067"/>
          </a:xfrm>
          <a:prstGeom prst="wedgeRoundRectCallout">
            <a:avLst>
              <a:gd name="adj1" fmla="val -27450"/>
              <a:gd name="adj2" fmla="val 74113"/>
              <a:gd name="adj3" fmla="val 16667"/>
            </a:avLst>
          </a:prstGeom>
          <a:solidFill>
            <a:schemeClr val="bg1"/>
          </a:solidFill>
          <a:ln w="38100">
            <a:solidFill>
              <a:srgbClr val="8DC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99275C-EE90-48D4-BD6B-12C5CF2700CA}"/>
              </a:ext>
            </a:extLst>
          </p:cNvPr>
          <p:cNvSpPr txBox="1"/>
          <p:nvPr/>
        </p:nvSpPr>
        <p:spPr>
          <a:xfrm>
            <a:off x="1091733" y="1447101"/>
            <a:ext cx="2714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Once the aliens are in pairs, are there any odd ones left over?</a:t>
            </a:r>
            <a:endParaRPr lang="en-GB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1553D4D-C430-490C-9F48-59423720E5A8}"/>
              </a:ext>
            </a:extLst>
          </p:cNvPr>
          <p:cNvGrpSpPr/>
          <p:nvPr/>
        </p:nvGrpSpPr>
        <p:grpSpPr>
          <a:xfrm>
            <a:off x="-203201" y="568193"/>
            <a:ext cx="9521371" cy="483406"/>
            <a:chOff x="-203201" y="568193"/>
            <a:chExt cx="9521371" cy="48340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89F8305-CC24-40ED-ABD2-60A1EA6A876F}"/>
                </a:ext>
              </a:extLst>
            </p:cNvPr>
            <p:cNvSpPr/>
            <p:nvPr/>
          </p:nvSpPr>
          <p:spPr>
            <a:xfrm>
              <a:off x="-203201" y="568193"/>
              <a:ext cx="9521371" cy="4834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08C9A8-1515-44EF-9DC2-4C1BA2524F3F}"/>
                </a:ext>
              </a:extLst>
            </p:cNvPr>
            <p:cNvSpPr txBox="1"/>
            <p:nvPr/>
          </p:nvSpPr>
          <p:spPr>
            <a:xfrm>
              <a:off x="0" y="611921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Lots of aliens live on this planet. Can you put them into pairs?</a:t>
              </a:r>
              <a:endParaRPr lang="en-GB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93F741E-8E32-46D3-B39C-84B40BEB7692}"/>
              </a:ext>
            </a:extLst>
          </p:cNvPr>
          <p:cNvGrpSpPr/>
          <p:nvPr/>
        </p:nvGrpSpPr>
        <p:grpSpPr>
          <a:xfrm>
            <a:off x="-193677" y="5810373"/>
            <a:ext cx="9521371" cy="483406"/>
            <a:chOff x="-193677" y="5810373"/>
            <a:chExt cx="9521371" cy="48340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43B613-C5A1-4663-A61A-CDDA11456F45}"/>
                </a:ext>
              </a:extLst>
            </p:cNvPr>
            <p:cNvSpPr/>
            <p:nvPr/>
          </p:nvSpPr>
          <p:spPr>
            <a:xfrm>
              <a:off x="-193677" y="5810373"/>
              <a:ext cx="9521371" cy="4834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83625F-F5EA-4376-940B-83C3333D7AF3}"/>
                </a:ext>
              </a:extLst>
            </p:cNvPr>
            <p:cNvSpPr txBox="1"/>
            <p:nvPr/>
          </p:nvSpPr>
          <p:spPr>
            <a:xfrm>
              <a:off x="9524" y="5854101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Click on the alien to move it.</a:t>
              </a:r>
              <a:endParaRPr lang="en-GB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2442FA0-799F-4860-8B2D-3863FB59A99E}"/>
              </a:ext>
            </a:extLst>
          </p:cNvPr>
          <p:cNvGrpSpPr/>
          <p:nvPr/>
        </p:nvGrpSpPr>
        <p:grpSpPr>
          <a:xfrm>
            <a:off x="7386321" y="5740088"/>
            <a:ext cx="1204290" cy="552485"/>
            <a:chOff x="7386321" y="5740088"/>
            <a:chExt cx="1204290" cy="552485"/>
          </a:xfrm>
        </p:grpSpPr>
        <p:sp>
          <p:nvSpPr>
            <p:cNvPr id="35" name="Speech Bubble: Rectangle with Corners Rounded 34">
              <a:hlinkClick r:id="rId4" action="ppaction://hlinksldjump"/>
              <a:extLst>
                <a:ext uri="{FF2B5EF4-FFF2-40B4-BE49-F238E27FC236}">
                  <a16:creationId xmlns:a16="http://schemas.microsoft.com/office/drawing/2014/main" id="{D74DBB18-07BF-4914-8460-D724D5F0C172}"/>
                </a:ext>
              </a:extLst>
            </p:cNvPr>
            <p:cNvSpPr/>
            <p:nvPr/>
          </p:nvSpPr>
          <p:spPr>
            <a:xfrm>
              <a:off x="7386321" y="5740088"/>
              <a:ext cx="1204290" cy="552485"/>
            </a:xfrm>
            <a:prstGeom prst="wedgeRoundRectCallout">
              <a:avLst>
                <a:gd name="adj1" fmla="val 16185"/>
                <a:gd name="adj2" fmla="val 10828"/>
                <a:gd name="adj3" fmla="val 16667"/>
              </a:avLst>
            </a:prstGeom>
            <a:solidFill>
              <a:srgbClr val="EE73AA"/>
            </a:solidFill>
            <a:ln w="38100">
              <a:solidFill>
                <a:srgbClr val="8DC7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hlinkClick r:id="rId4" action="ppaction://hlinksldjump"/>
              <a:extLst>
                <a:ext uri="{FF2B5EF4-FFF2-40B4-BE49-F238E27FC236}">
                  <a16:creationId xmlns:a16="http://schemas.microsoft.com/office/drawing/2014/main" id="{C9AFA1EE-B97B-47BC-A493-60915612733F}"/>
                </a:ext>
              </a:extLst>
            </p:cNvPr>
            <p:cNvSpPr txBox="1"/>
            <p:nvPr/>
          </p:nvSpPr>
          <p:spPr>
            <a:xfrm>
              <a:off x="7505466" y="5805898"/>
              <a:ext cx="9659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C11EC8-8087-45DF-803F-0DD997E2BEA2}"/>
              </a:ext>
            </a:extLst>
          </p:cNvPr>
          <p:cNvGrpSpPr/>
          <p:nvPr/>
        </p:nvGrpSpPr>
        <p:grpSpPr>
          <a:xfrm>
            <a:off x="5893208" y="4218005"/>
            <a:ext cx="1612258" cy="1501029"/>
            <a:chOff x="2376759" y="2716877"/>
            <a:chExt cx="1612258" cy="1501029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7E5C00C-A7C2-4AAE-819F-C6D6D642C6BD}"/>
                </a:ext>
              </a:extLst>
            </p:cNvPr>
            <p:cNvSpPr/>
            <p:nvPr/>
          </p:nvSpPr>
          <p:spPr>
            <a:xfrm>
              <a:off x="2376759" y="3704444"/>
              <a:ext cx="1612258" cy="51346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C75846D-DC3A-4222-9429-465CA16F5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1276" y="2716877"/>
              <a:ext cx="1477788" cy="1457301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2FC0F94-0BDD-4484-B0CA-2E2625B8A1A1}"/>
              </a:ext>
            </a:extLst>
          </p:cNvPr>
          <p:cNvGrpSpPr/>
          <p:nvPr/>
        </p:nvGrpSpPr>
        <p:grpSpPr>
          <a:xfrm>
            <a:off x="2270602" y="4204365"/>
            <a:ext cx="1612258" cy="1501029"/>
            <a:chOff x="2376759" y="2716877"/>
            <a:chExt cx="1612258" cy="1501029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2834FBA-56A3-4F8C-9BF4-B247D9D5F28B}"/>
                </a:ext>
              </a:extLst>
            </p:cNvPr>
            <p:cNvSpPr/>
            <p:nvPr/>
          </p:nvSpPr>
          <p:spPr>
            <a:xfrm>
              <a:off x="2376759" y="3704444"/>
              <a:ext cx="1612258" cy="51346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5F0F28F-F642-4310-B443-1AE915691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1276" y="2716877"/>
              <a:ext cx="1477788" cy="1457301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996213A-24E9-41F1-8DE6-42080EEFBEC9}"/>
              </a:ext>
            </a:extLst>
          </p:cNvPr>
          <p:cNvGrpSpPr/>
          <p:nvPr/>
        </p:nvGrpSpPr>
        <p:grpSpPr>
          <a:xfrm>
            <a:off x="7033813" y="2568211"/>
            <a:ext cx="1612258" cy="1501029"/>
            <a:chOff x="2376759" y="2716877"/>
            <a:chExt cx="1612258" cy="1501029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7864A6E-F1CE-4249-ABB2-039D46CC3556}"/>
                </a:ext>
              </a:extLst>
            </p:cNvPr>
            <p:cNvSpPr/>
            <p:nvPr/>
          </p:nvSpPr>
          <p:spPr>
            <a:xfrm>
              <a:off x="2376759" y="3704444"/>
              <a:ext cx="1612258" cy="51346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5ABAA50-EA18-4184-B3F7-250B26B8A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1276" y="2716877"/>
              <a:ext cx="1477788" cy="1457301"/>
            </a:xfrm>
            <a:prstGeom prst="rect">
              <a:avLst/>
            </a:prstGeom>
          </p:spPr>
        </p:pic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A942B355-1F15-4DF7-A2F5-0C70C341B5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5789260" y="4355842"/>
            <a:ext cx="394051" cy="33036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A7F6ABB-E292-429E-9D41-E09EA7E5FA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5293294" y="3901160"/>
            <a:ext cx="394051" cy="33036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9822619-8795-4591-AF97-C7B95E3386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5813372" y="3547313"/>
            <a:ext cx="394051" cy="33036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982D1E64-3449-41BA-BB19-1AA514E2BF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5795356" y="4349746"/>
            <a:ext cx="394051" cy="33036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CBA05B7-0E72-422A-ACE0-F7216FE548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5299390" y="3895064"/>
            <a:ext cx="394051" cy="33036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97E5F0B-E76E-4E93-9ED9-657E04C299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5819468" y="3541217"/>
            <a:ext cx="394051" cy="33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5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19288 0.0004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2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75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0" grpId="0"/>
      <p:bldP spid="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FB468D37-80EA-429B-8303-59107BDCED9D}"/>
              </a:ext>
            </a:extLst>
          </p:cNvPr>
          <p:cNvSpPr/>
          <p:nvPr/>
        </p:nvSpPr>
        <p:spPr>
          <a:xfrm>
            <a:off x="8604250" y="6637283"/>
            <a:ext cx="539750" cy="220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832527-7BAF-4E2D-95C0-060A57AC3374}"/>
              </a:ext>
            </a:extLst>
          </p:cNvPr>
          <p:cNvGrpSpPr/>
          <p:nvPr/>
        </p:nvGrpSpPr>
        <p:grpSpPr>
          <a:xfrm>
            <a:off x="539750" y="3000525"/>
            <a:ext cx="1662747" cy="2706915"/>
            <a:chOff x="539750" y="2819196"/>
            <a:chExt cx="1662747" cy="270691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6C7CF24-23CB-4B21-88C5-2388EE136BF6}"/>
                </a:ext>
              </a:extLst>
            </p:cNvPr>
            <p:cNvSpPr/>
            <p:nvPr/>
          </p:nvSpPr>
          <p:spPr>
            <a:xfrm rot="21414620">
              <a:off x="641348" y="5067659"/>
              <a:ext cx="1561149" cy="458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656FE8-8F79-43F4-B8BF-B03E05135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50" y="2819196"/>
              <a:ext cx="1561149" cy="2572861"/>
            </a:xfrm>
            <a:prstGeom prst="rect">
              <a:avLst/>
            </a:prstGeom>
          </p:spPr>
        </p:pic>
      </p:grp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55484F5-3C72-4336-8F3C-D9013824C6CD}"/>
              </a:ext>
            </a:extLst>
          </p:cNvPr>
          <p:cNvSpPr/>
          <p:nvPr/>
        </p:nvSpPr>
        <p:spPr>
          <a:xfrm>
            <a:off x="978663" y="1146061"/>
            <a:ext cx="2876352" cy="1783777"/>
          </a:xfrm>
          <a:prstGeom prst="wedgeRoundRectCallout">
            <a:avLst>
              <a:gd name="adj1" fmla="val -24225"/>
              <a:gd name="adj2" fmla="val 62287"/>
              <a:gd name="adj3" fmla="val 16667"/>
            </a:avLst>
          </a:prstGeom>
          <a:solidFill>
            <a:schemeClr val="bg1"/>
          </a:solidFill>
          <a:ln w="38100">
            <a:solidFill>
              <a:srgbClr val="8DC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8AE316-13D6-4778-990D-EEEC016AF5B8}"/>
              </a:ext>
            </a:extLst>
          </p:cNvPr>
          <p:cNvSpPr txBox="1"/>
          <p:nvPr/>
        </p:nvSpPr>
        <p:spPr>
          <a:xfrm>
            <a:off x="1105020" y="1225703"/>
            <a:ext cx="26257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How many aliens live on this planet? Can you put them into pairs without an odd one left over?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2D3DFF-3A9F-47D3-BD3E-17EEAA82C466}"/>
              </a:ext>
            </a:extLst>
          </p:cNvPr>
          <p:cNvGrpSpPr/>
          <p:nvPr/>
        </p:nvGrpSpPr>
        <p:grpSpPr>
          <a:xfrm>
            <a:off x="-203201" y="568193"/>
            <a:ext cx="9521371" cy="483406"/>
            <a:chOff x="-203201" y="568193"/>
            <a:chExt cx="9521371" cy="48340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A369B4-D6E9-43C0-A3A8-FC36CE492DA1}"/>
                </a:ext>
              </a:extLst>
            </p:cNvPr>
            <p:cNvSpPr/>
            <p:nvPr/>
          </p:nvSpPr>
          <p:spPr>
            <a:xfrm>
              <a:off x="-203201" y="568193"/>
              <a:ext cx="9521371" cy="4834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BDDC3A7-1C19-4637-BABD-2E4F6B0D4668}"/>
                </a:ext>
              </a:extLst>
            </p:cNvPr>
            <p:cNvSpPr txBox="1"/>
            <p:nvPr/>
          </p:nvSpPr>
          <p:spPr>
            <a:xfrm>
              <a:off x="0" y="611921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Lots of aliens live on this planet. Can you put them into pairs?</a:t>
              </a:r>
              <a:endParaRPr lang="en-GB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5A57CA-291B-43C0-BA57-9FB4F66748DD}"/>
              </a:ext>
            </a:extLst>
          </p:cNvPr>
          <p:cNvGrpSpPr/>
          <p:nvPr/>
        </p:nvGrpSpPr>
        <p:grpSpPr>
          <a:xfrm>
            <a:off x="-193677" y="5810373"/>
            <a:ext cx="9521371" cy="483406"/>
            <a:chOff x="-193677" y="5810373"/>
            <a:chExt cx="9521371" cy="48340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60F736-69C0-474B-BBDF-B98EFB8CD8E5}"/>
                </a:ext>
              </a:extLst>
            </p:cNvPr>
            <p:cNvSpPr/>
            <p:nvPr/>
          </p:nvSpPr>
          <p:spPr>
            <a:xfrm>
              <a:off x="-193677" y="5810373"/>
              <a:ext cx="9521371" cy="4834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CEA1FC-9C40-4554-8919-D02AA489DC62}"/>
                </a:ext>
              </a:extLst>
            </p:cNvPr>
            <p:cNvSpPr txBox="1"/>
            <p:nvPr/>
          </p:nvSpPr>
          <p:spPr>
            <a:xfrm>
              <a:off x="9524" y="5854101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Click on the aliens to move them.</a:t>
              </a:r>
              <a:endParaRPr lang="en-GB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8F7DD7-B0FF-401E-AAB4-C9B54CC2CD0B}"/>
              </a:ext>
            </a:extLst>
          </p:cNvPr>
          <p:cNvGrpSpPr/>
          <p:nvPr/>
        </p:nvGrpSpPr>
        <p:grpSpPr>
          <a:xfrm>
            <a:off x="7386321" y="5740088"/>
            <a:ext cx="1204290" cy="552485"/>
            <a:chOff x="7386321" y="5740088"/>
            <a:chExt cx="1204290" cy="552485"/>
          </a:xfrm>
        </p:grpSpPr>
        <p:sp>
          <p:nvSpPr>
            <p:cNvPr id="15" name="Speech Bubble: Rectangle with Corners Rounded 14">
              <a:hlinkClick r:id="rId4" action="ppaction://hlinksldjump"/>
              <a:extLst>
                <a:ext uri="{FF2B5EF4-FFF2-40B4-BE49-F238E27FC236}">
                  <a16:creationId xmlns:a16="http://schemas.microsoft.com/office/drawing/2014/main" id="{AA7AB162-523F-4F54-A1BF-606D8C0C9412}"/>
                </a:ext>
              </a:extLst>
            </p:cNvPr>
            <p:cNvSpPr/>
            <p:nvPr/>
          </p:nvSpPr>
          <p:spPr>
            <a:xfrm>
              <a:off x="7386321" y="5740088"/>
              <a:ext cx="1204290" cy="552485"/>
            </a:xfrm>
            <a:prstGeom prst="wedgeRoundRectCallout">
              <a:avLst>
                <a:gd name="adj1" fmla="val 16185"/>
                <a:gd name="adj2" fmla="val 10828"/>
                <a:gd name="adj3" fmla="val 16667"/>
              </a:avLst>
            </a:prstGeom>
            <a:solidFill>
              <a:srgbClr val="EE73AA"/>
            </a:solidFill>
            <a:ln w="38100">
              <a:solidFill>
                <a:srgbClr val="8DC7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hlinkClick r:id="rId5" action="ppaction://hlinksldjump"/>
              <a:extLst>
                <a:ext uri="{FF2B5EF4-FFF2-40B4-BE49-F238E27FC236}">
                  <a16:creationId xmlns:a16="http://schemas.microsoft.com/office/drawing/2014/main" id="{E9D1226C-3794-4BAE-AD4C-D4532A6FE59B}"/>
                </a:ext>
              </a:extLst>
            </p:cNvPr>
            <p:cNvSpPr txBox="1"/>
            <p:nvPr/>
          </p:nvSpPr>
          <p:spPr>
            <a:xfrm>
              <a:off x="7505466" y="5805898"/>
              <a:ext cx="9659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D99F2F1-3870-4563-893F-96B17EDFCD2E}"/>
              </a:ext>
            </a:extLst>
          </p:cNvPr>
          <p:cNvGrpSpPr/>
          <p:nvPr/>
        </p:nvGrpSpPr>
        <p:grpSpPr>
          <a:xfrm>
            <a:off x="6833620" y="4218005"/>
            <a:ext cx="1085090" cy="1501028"/>
            <a:chOff x="2647364" y="2716877"/>
            <a:chExt cx="1085090" cy="15010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43E3BF8-8C21-40C2-A69A-31169594955C}"/>
                </a:ext>
              </a:extLst>
            </p:cNvPr>
            <p:cNvSpPr/>
            <p:nvPr/>
          </p:nvSpPr>
          <p:spPr>
            <a:xfrm>
              <a:off x="2647364" y="3890928"/>
              <a:ext cx="1085090" cy="32697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9A7413E-8591-4DC8-AB86-00388AB38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33500" y="2716877"/>
              <a:ext cx="913340" cy="145730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BC566A0-7C2F-4530-B218-92BE55067D1F}"/>
              </a:ext>
            </a:extLst>
          </p:cNvPr>
          <p:cNvGrpSpPr/>
          <p:nvPr/>
        </p:nvGrpSpPr>
        <p:grpSpPr>
          <a:xfrm>
            <a:off x="3223021" y="4204365"/>
            <a:ext cx="1085089" cy="1525412"/>
            <a:chOff x="2659371" y="2716877"/>
            <a:chExt cx="1085089" cy="152541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1947291-A9D7-4579-9AD4-C1295CE8BDBF}"/>
                </a:ext>
              </a:extLst>
            </p:cNvPr>
            <p:cNvSpPr/>
            <p:nvPr/>
          </p:nvSpPr>
          <p:spPr>
            <a:xfrm>
              <a:off x="2659371" y="3928952"/>
              <a:ext cx="1085089" cy="31333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440A605-7A0B-4603-9B59-4D862B921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33500" y="2716877"/>
              <a:ext cx="913340" cy="145730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8ED845-9FC6-4A60-9DDB-3D954A95DF24}"/>
              </a:ext>
            </a:extLst>
          </p:cNvPr>
          <p:cNvGrpSpPr/>
          <p:nvPr/>
        </p:nvGrpSpPr>
        <p:grpSpPr>
          <a:xfrm>
            <a:off x="7850759" y="2348755"/>
            <a:ext cx="1075181" cy="1525413"/>
            <a:chOff x="2643923" y="2716877"/>
            <a:chExt cx="1075181" cy="15254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12B88BC-F786-4D80-B4D3-11D42DA11975}"/>
                </a:ext>
              </a:extLst>
            </p:cNvPr>
            <p:cNvSpPr/>
            <p:nvPr/>
          </p:nvSpPr>
          <p:spPr>
            <a:xfrm>
              <a:off x="2643923" y="3903802"/>
              <a:ext cx="1075181" cy="33848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2484F8A-B6C3-4264-B1BB-2306ACC21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33500" y="2716877"/>
              <a:ext cx="913340" cy="1457301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287C874F-4C7A-4B8E-A92C-F9AB360EF0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6580987" y="4172962"/>
            <a:ext cx="394051" cy="3303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E1A3A5A-FA42-445C-ADA3-47346BAE66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6085021" y="3706088"/>
            <a:ext cx="394051" cy="3303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B9C3389-A2F0-4DE4-9A04-9985D8A674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6605099" y="3364433"/>
            <a:ext cx="394051" cy="3303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E009C27-5CAD-4207-BA92-45F2CFBD5A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6587083" y="4166866"/>
            <a:ext cx="394051" cy="3303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FB833C8-27B1-492D-87C2-E315C8A885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6091117" y="3712184"/>
            <a:ext cx="394051" cy="3303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F2F2565-81D3-4A5C-A44F-DC7929BBDB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6611195" y="3358337"/>
            <a:ext cx="394051" cy="33036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D720A341-1F3B-47AC-8F62-71BAA88FB3BB}"/>
              </a:ext>
            </a:extLst>
          </p:cNvPr>
          <p:cNvGrpSpPr/>
          <p:nvPr/>
        </p:nvGrpSpPr>
        <p:grpSpPr>
          <a:xfrm>
            <a:off x="5096128" y="2367154"/>
            <a:ext cx="1085090" cy="1501028"/>
            <a:chOff x="2647364" y="2716877"/>
            <a:chExt cx="1085090" cy="150102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E076FE2-9D57-4574-9467-9951070E601E}"/>
                </a:ext>
              </a:extLst>
            </p:cNvPr>
            <p:cNvSpPr/>
            <p:nvPr/>
          </p:nvSpPr>
          <p:spPr>
            <a:xfrm>
              <a:off x="2647364" y="3890928"/>
              <a:ext cx="1085090" cy="32697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237CEBA-E4AF-4E3E-8B9A-5C324DC72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33500" y="2716877"/>
              <a:ext cx="913340" cy="1457301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D0FF054-357F-4E4F-8D12-AEA0149E7AC8}"/>
              </a:ext>
            </a:extLst>
          </p:cNvPr>
          <p:cNvGrpSpPr/>
          <p:nvPr/>
        </p:nvGrpSpPr>
        <p:grpSpPr>
          <a:xfrm>
            <a:off x="2169570" y="3097685"/>
            <a:ext cx="1085089" cy="1525412"/>
            <a:chOff x="2659371" y="2716877"/>
            <a:chExt cx="1085089" cy="152541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5F60B57-23AD-481B-8B05-E6956F7B89DA}"/>
                </a:ext>
              </a:extLst>
            </p:cNvPr>
            <p:cNvSpPr/>
            <p:nvPr/>
          </p:nvSpPr>
          <p:spPr>
            <a:xfrm>
              <a:off x="2659371" y="3928952"/>
              <a:ext cx="1085089" cy="31333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82C2CAC-ED9A-45D8-A5BC-393F7F1A5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33500" y="2716877"/>
              <a:ext cx="913340" cy="1457301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724722DF-B8C7-4447-B90F-C6551D930C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4989799" y="2127039"/>
            <a:ext cx="394051" cy="33036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651D858-8F7E-401F-88D0-8CDBFD8ABB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4493833" y="1672357"/>
            <a:ext cx="394051" cy="33036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9525E42-4BB4-4078-BDB1-E84307DFE5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5013911" y="1318510"/>
            <a:ext cx="394051" cy="33036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49612EC-A7A1-41DF-AA43-3FDD5FDC9D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4995895" y="2120943"/>
            <a:ext cx="394051" cy="33036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BA8B3BB-BEC8-4839-935E-B118C7C245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4499929" y="1666261"/>
            <a:ext cx="394051" cy="33036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0C11541-8BE0-4DA0-9FC2-3A65E9C89F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5020007" y="1312414"/>
            <a:ext cx="394051" cy="33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4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25382 -0.0050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1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75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25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75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75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0.1842 -0.11157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1" y="-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5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75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25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75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75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FB468D37-80EA-429B-8303-59107BDCED9D}"/>
              </a:ext>
            </a:extLst>
          </p:cNvPr>
          <p:cNvSpPr/>
          <p:nvPr/>
        </p:nvSpPr>
        <p:spPr>
          <a:xfrm>
            <a:off x="8604250" y="6637283"/>
            <a:ext cx="539750" cy="220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832527-7BAF-4E2D-95C0-060A57AC3374}"/>
              </a:ext>
            </a:extLst>
          </p:cNvPr>
          <p:cNvGrpSpPr/>
          <p:nvPr/>
        </p:nvGrpSpPr>
        <p:grpSpPr>
          <a:xfrm>
            <a:off x="539750" y="3000525"/>
            <a:ext cx="1662747" cy="2706915"/>
            <a:chOff x="539750" y="2819196"/>
            <a:chExt cx="1662747" cy="270691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6C7CF24-23CB-4B21-88C5-2388EE136BF6}"/>
                </a:ext>
              </a:extLst>
            </p:cNvPr>
            <p:cNvSpPr/>
            <p:nvPr/>
          </p:nvSpPr>
          <p:spPr>
            <a:xfrm rot="21414620">
              <a:off x="641348" y="5067659"/>
              <a:ext cx="1561149" cy="458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656FE8-8F79-43F4-B8BF-B03E05135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50" y="2819196"/>
              <a:ext cx="1561149" cy="2572861"/>
            </a:xfrm>
            <a:prstGeom prst="rect">
              <a:avLst/>
            </a:prstGeom>
          </p:spPr>
        </p:pic>
      </p:grp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55484F5-3C72-4336-8F3C-D9013824C6CD}"/>
              </a:ext>
            </a:extLst>
          </p:cNvPr>
          <p:cNvSpPr/>
          <p:nvPr/>
        </p:nvSpPr>
        <p:spPr>
          <a:xfrm>
            <a:off x="978663" y="1146061"/>
            <a:ext cx="2876352" cy="1783777"/>
          </a:xfrm>
          <a:prstGeom prst="wedgeRoundRectCallout">
            <a:avLst>
              <a:gd name="adj1" fmla="val -24225"/>
              <a:gd name="adj2" fmla="val 62287"/>
              <a:gd name="adj3" fmla="val 16667"/>
            </a:avLst>
          </a:prstGeom>
          <a:solidFill>
            <a:schemeClr val="bg1"/>
          </a:solidFill>
          <a:ln w="38100">
            <a:solidFill>
              <a:srgbClr val="8DC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8AE316-13D6-4778-990D-EEEC016AF5B8}"/>
              </a:ext>
            </a:extLst>
          </p:cNvPr>
          <p:cNvSpPr txBox="1"/>
          <p:nvPr/>
        </p:nvSpPr>
        <p:spPr>
          <a:xfrm>
            <a:off x="1105020" y="1225703"/>
            <a:ext cx="26257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How many aliens live on this planet? Can you put them together in pairs? What do you notice?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2D3DFF-3A9F-47D3-BD3E-17EEAA82C466}"/>
              </a:ext>
            </a:extLst>
          </p:cNvPr>
          <p:cNvGrpSpPr/>
          <p:nvPr/>
        </p:nvGrpSpPr>
        <p:grpSpPr>
          <a:xfrm>
            <a:off x="-203201" y="568193"/>
            <a:ext cx="9521371" cy="483406"/>
            <a:chOff x="-203201" y="568193"/>
            <a:chExt cx="9521371" cy="48340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A369B4-D6E9-43C0-A3A8-FC36CE492DA1}"/>
                </a:ext>
              </a:extLst>
            </p:cNvPr>
            <p:cNvSpPr/>
            <p:nvPr/>
          </p:nvSpPr>
          <p:spPr>
            <a:xfrm>
              <a:off x="-203201" y="568193"/>
              <a:ext cx="9521371" cy="4834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BDDC3A7-1C19-4637-BABD-2E4F6B0D4668}"/>
                </a:ext>
              </a:extLst>
            </p:cNvPr>
            <p:cNvSpPr txBox="1"/>
            <p:nvPr/>
          </p:nvSpPr>
          <p:spPr>
            <a:xfrm>
              <a:off x="0" y="611921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Lots of aliens live on this planet. Can you put them into pairs?</a:t>
              </a:r>
              <a:endParaRPr lang="en-GB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5A57CA-291B-43C0-BA57-9FB4F66748DD}"/>
              </a:ext>
            </a:extLst>
          </p:cNvPr>
          <p:cNvGrpSpPr/>
          <p:nvPr/>
        </p:nvGrpSpPr>
        <p:grpSpPr>
          <a:xfrm>
            <a:off x="-193677" y="5810373"/>
            <a:ext cx="9521371" cy="483406"/>
            <a:chOff x="-193677" y="5810373"/>
            <a:chExt cx="9521371" cy="48340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60F736-69C0-474B-BBDF-B98EFB8CD8E5}"/>
                </a:ext>
              </a:extLst>
            </p:cNvPr>
            <p:cNvSpPr/>
            <p:nvPr/>
          </p:nvSpPr>
          <p:spPr>
            <a:xfrm>
              <a:off x="-193677" y="5810373"/>
              <a:ext cx="9521371" cy="4834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CEA1FC-9C40-4554-8919-D02AA489DC62}"/>
                </a:ext>
              </a:extLst>
            </p:cNvPr>
            <p:cNvSpPr txBox="1"/>
            <p:nvPr/>
          </p:nvSpPr>
          <p:spPr>
            <a:xfrm>
              <a:off x="9524" y="5854101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Click on the aliens to move them.</a:t>
              </a:r>
              <a:endParaRPr lang="en-GB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8F7DD7-B0FF-401E-AAB4-C9B54CC2CD0B}"/>
              </a:ext>
            </a:extLst>
          </p:cNvPr>
          <p:cNvGrpSpPr/>
          <p:nvPr/>
        </p:nvGrpSpPr>
        <p:grpSpPr>
          <a:xfrm>
            <a:off x="7386321" y="5740088"/>
            <a:ext cx="1204290" cy="552485"/>
            <a:chOff x="7386321" y="5740088"/>
            <a:chExt cx="1204290" cy="552485"/>
          </a:xfrm>
        </p:grpSpPr>
        <p:sp>
          <p:nvSpPr>
            <p:cNvPr id="15" name="Speech Bubble: Rectangle with Corners Rounded 14">
              <a:hlinkClick r:id="rId4" action="ppaction://hlinksldjump"/>
              <a:extLst>
                <a:ext uri="{FF2B5EF4-FFF2-40B4-BE49-F238E27FC236}">
                  <a16:creationId xmlns:a16="http://schemas.microsoft.com/office/drawing/2014/main" id="{AA7AB162-523F-4F54-A1BF-606D8C0C9412}"/>
                </a:ext>
              </a:extLst>
            </p:cNvPr>
            <p:cNvSpPr/>
            <p:nvPr/>
          </p:nvSpPr>
          <p:spPr>
            <a:xfrm>
              <a:off x="7386321" y="5740088"/>
              <a:ext cx="1204290" cy="552485"/>
            </a:xfrm>
            <a:prstGeom prst="wedgeRoundRectCallout">
              <a:avLst>
                <a:gd name="adj1" fmla="val 16185"/>
                <a:gd name="adj2" fmla="val 10828"/>
                <a:gd name="adj3" fmla="val 16667"/>
              </a:avLst>
            </a:prstGeom>
            <a:solidFill>
              <a:srgbClr val="EE73AA"/>
            </a:solidFill>
            <a:ln w="38100">
              <a:solidFill>
                <a:srgbClr val="8DC7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hlinkClick r:id="rId4" action="ppaction://hlinksldjump"/>
              <a:extLst>
                <a:ext uri="{FF2B5EF4-FFF2-40B4-BE49-F238E27FC236}">
                  <a16:creationId xmlns:a16="http://schemas.microsoft.com/office/drawing/2014/main" id="{E9D1226C-3794-4BAE-AD4C-D4532A6FE59B}"/>
                </a:ext>
              </a:extLst>
            </p:cNvPr>
            <p:cNvSpPr txBox="1"/>
            <p:nvPr/>
          </p:nvSpPr>
          <p:spPr>
            <a:xfrm>
              <a:off x="7505466" y="5805898"/>
              <a:ext cx="9659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D99F2F1-3870-4563-893F-96B17EDFCD2E}"/>
              </a:ext>
            </a:extLst>
          </p:cNvPr>
          <p:cNvGrpSpPr/>
          <p:nvPr/>
        </p:nvGrpSpPr>
        <p:grpSpPr>
          <a:xfrm>
            <a:off x="7562837" y="4520578"/>
            <a:ext cx="1085091" cy="1213695"/>
            <a:chOff x="2647363" y="3004210"/>
            <a:chExt cx="1085091" cy="121369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43E3BF8-8C21-40C2-A69A-31169594955C}"/>
                </a:ext>
              </a:extLst>
            </p:cNvPr>
            <p:cNvSpPr/>
            <p:nvPr/>
          </p:nvSpPr>
          <p:spPr>
            <a:xfrm>
              <a:off x="2647364" y="3890928"/>
              <a:ext cx="1085090" cy="32697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9A7413E-8591-4DC8-AB86-00388AB38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47363" y="3004210"/>
              <a:ext cx="1085089" cy="76202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BC566A0-7C2F-4530-B218-92BE55067D1F}"/>
              </a:ext>
            </a:extLst>
          </p:cNvPr>
          <p:cNvGrpSpPr/>
          <p:nvPr/>
        </p:nvGrpSpPr>
        <p:grpSpPr>
          <a:xfrm>
            <a:off x="4384371" y="4506938"/>
            <a:ext cx="1085089" cy="1238079"/>
            <a:chOff x="2659371" y="3004210"/>
            <a:chExt cx="1085089" cy="123807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1947291-A9D7-4579-9AD4-C1295CE8BDBF}"/>
                </a:ext>
              </a:extLst>
            </p:cNvPr>
            <p:cNvSpPr/>
            <p:nvPr/>
          </p:nvSpPr>
          <p:spPr>
            <a:xfrm>
              <a:off x="2659371" y="3928952"/>
              <a:ext cx="1085089" cy="31333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440A605-7A0B-4603-9B59-4D862B921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59371" y="3004210"/>
              <a:ext cx="1085089" cy="762021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720A341-1F3B-47AC-8F62-71BAA88FB3BB}"/>
              </a:ext>
            </a:extLst>
          </p:cNvPr>
          <p:cNvGrpSpPr/>
          <p:nvPr/>
        </p:nvGrpSpPr>
        <p:grpSpPr>
          <a:xfrm>
            <a:off x="7056868" y="2695573"/>
            <a:ext cx="1085090" cy="1213696"/>
            <a:chOff x="2647364" y="3004209"/>
            <a:chExt cx="1085090" cy="1213696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E076FE2-9D57-4574-9467-9951070E601E}"/>
                </a:ext>
              </a:extLst>
            </p:cNvPr>
            <p:cNvSpPr/>
            <p:nvPr/>
          </p:nvSpPr>
          <p:spPr>
            <a:xfrm>
              <a:off x="2647364" y="3890928"/>
              <a:ext cx="1085090" cy="32697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237CEBA-E4AF-4E3E-8B9A-5C324DC72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47364" y="3004209"/>
              <a:ext cx="1085090" cy="762022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D0FF054-357F-4E4F-8D12-AEA0149E7AC8}"/>
              </a:ext>
            </a:extLst>
          </p:cNvPr>
          <p:cNvGrpSpPr/>
          <p:nvPr/>
        </p:nvGrpSpPr>
        <p:grpSpPr>
          <a:xfrm>
            <a:off x="2782599" y="4225995"/>
            <a:ext cx="1085090" cy="1238079"/>
            <a:chOff x="2659370" y="3004210"/>
            <a:chExt cx="1085090" cy="1238079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5F60B57-23AD-481B-8B05-E6956F7B89DA}"/>
                </a:ext>
              </a:extLst>
            </p:cNvPr>
            <p:cNvSpPr/>
            <p:nvPr/>
          </p:nvSpPr>
          <p:spPr>
            <a:xfrm>
              <a:off x="2659371" y="3928952"/>
              <a:ext cx="1085089" cy="31333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82C2CAC-ED9A-45D8-A5BC-393F7F1A5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59370" y="3004210"/>
              <a:ext cx="1085090" cy="762022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724722DF-B8C7-4447-B90F-C6551D930C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7001339" y="2290046"/>
            <a:ext cx="394051" cy="33036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651D858-8F7E-401F-88D0-8CDBFD8ABB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6505373" y="1835364"/>
            <a:ext cx="394051" cy="33036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9525E42-4BB4-4078-BDB1-E84307DFE5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7025451" y="1481517"/>
            <a:ext cx="394051" cy="33036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49612EC-A7A1-41DF-AA43-3FDD5FDC9D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7007435" y="2283950"/>
            <a:ext cx="394051" cy="33036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BA8B3BB-BEC8-4839-935E-B118C7C245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6511469" y="1829268"/>
            <a:ext cx="394051" cy="33036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0C11541-8BE0-4DA0-9FC2-3A65E9C89F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7031547" y="1475421"/>
            <a:ext cx="394051" cy="33036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87C874F-4C7A-4B8E-A92C-F9AB360EF0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7442285" y="4188202"/>
            <a:ext cx="394051" cy="3303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E1A3A5A-FA42-445C-ADA3-47346BAE66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6946319" y="3721328"/>
            <a:ext cx="394051" cy="3303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B9C3389-A2F0-4DE4-9A04-9985D8A674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7466397" y="3379673"/>
            <a:ext cx="394051" cy="3303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E009C27-5CAD-4207-BA92-45F2CFBD5A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7448381" y="4182106"/>
            <a:ext cx="394051" cy="3303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FB833C8-27B1-492D-87C2-E315C8A885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6952415" y="3727424"/>
            <a:ext cx="394051" cy="3303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F2F2565-81D3-4A5C-A44F-DC7929BBDB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7472493" y="3373577"/>
            <a:ext cx="394051" cy="330369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6A398DA6-F241-4E10-B11B-673C31D49B93}"/>
              </a:ext>
            </a:extLst>
          </p:cNvPr>
          <p:cNvGrpSpPr/>
          <p:nvPr/>
        </p:nvGrpSpPr>
        <p:grpSpPr>
          <a:xfrm>
            <a:off x="5047713" y="3491857"/>
            <a:ext cx="1085090" cy="1213696"/>
            <a:chOff x="2647364" y="3004209"/>
            <a:chExt cx="1085090" cy="121369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D01E6E5-C749-4FF0-84B9-9903D064C4D0}"/>
                </a:ext>
              </a:extLst>
            </p:cNvPr>
            <p:cNvSpPr/>
            <p:nvPr/>
          </p:nvSpPr>
          <p:spPr>
            <a:xfrm>
              <a:off x="2647364" y="3890928"/>
              <a:ext cx="1085090" cy="32697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A08CC64-D0B8-4E05-9D8E-ECD03E7BD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47364" y="3004209"/>
              <a:ext cx="1085090" cy="762022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DD1A59-C884-419E-93A9-42C0BF567059}"/>
              </a:ext>
            </a:extLst>
          </p:cNvPr>
          <p:cNvGrpSpPr/>
          <p:nvPr/>
        </p:nvGrpSpPr>
        <p:grpSpPr>
          <a:xfrm>
            <a:off x="2304886" y="2987463"/>
            <a:ext cx="1085090" cy="1238079"/>
            <a:chOff x="2659370" y="3004210"/>
            <a:chExt cx="1085090" cy="1238079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2506849-3BBE-4D6A-867D-5BDE729CB069}"/>
                </a:ext>
              </a:extLst>
            </p:cNvPr>
            <p:cNvSpPr/>
            <p:nvPr/>
          </p:nvSpPr>
          <p:spPr>
            <a:xfrm>
              <a:off x="2659371" y="3928952"/>
              <a:ext cx="1085089" cy="31333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CADCE5D-98EB-4081-8357-E44ABF241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59370" y="3004210"/>
              <a:ext cx="1085090" cy="762022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A7AB90B8-C4EE-4BA7-82FC-D47FB824AD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4958391" y="3042820"/>
            <a:ext cx="394051" cy="33036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3ECEA2D-A430-45B8-9562-CED06EA558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4462425" y="2588138"/>
            <a:ext cx="394051" cy="33036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53F6CB7-8DA7-409C-A453-780FF403ED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4982503" y="2234291"/>
            <a:ext cx="394051" cy="33036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A6DD01F-49CB-41FB-AEFF-1691B273C9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4964487" y="3036724"/>
            <a:ext cx="394051" cy="33036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7D71DAD-D5ED-4049-A46F-42B324CF60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4468521" y="2582042"/>
            <a:ext cx="394051" cy="33036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C2BC62F-2765-46D7-AD26-00B6D46DE5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4988599" y="2228195"/>
            <a:ext cx="394051" cy="33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2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0.22968 -0.0296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6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34722 -0.24653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500"/>
                            </p:stCondLst>
                            <p:childTnLst>
                              <p:par>
                                <p:cTn id="1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75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25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75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5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7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18785 0.04351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"/>
                            </p:stCondLst>
                            <p:childTnLst>
                              <p:par>
                                <p:cTn id="2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75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25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500"/>
                            </p:stCondLst>
                            <p:childTnLst>
                              <p:par>
                                <p:cTn id="2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75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F4ECD413-01AE-495C-93F6-2BA4DC354235}"/>
              </a:ext>
            </a:extLst>
          </p:cNvPr>
          <p:cNvGrpSpPr/>
          <p:nvPr/>
        </p:nvGrpSpPr>
        <p:grpSpPr>
          <a:xfrm>
            <a:off x="1882707" y="3649451"/>
            <a:ext cx="883139" cy="1501028"/>
            <a:chOff x="2760068" y="2716877"/>
            <a:chExt cx="883139" cy="1501028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B63671C-E6FE-4C14-A4BC-8983A4BEA5AD}"/>
                </a:ext>
              </a:extLst>
            </p:cNvPr>
            <p:cNvSpPr/>
            <p:nvPr/>
          </p:nvSpPr>
          <p:spPr>
            <a:xfrm>
              <a:off x="2760068" y="4040656"/>
              <a:ext cx="883139" cy="177249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6B6657F-C94D-4AB0-8B81-F7A80B9C1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32998" y="2716877"/>
              <a:ext cx="714344" cy="1457301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D196DEF7-B069-42D6-ABD7-61E1D1B83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4490199" y="2190570"/>
            <a:ext cx="394051" cy="33036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3D5DD5D1-4708-4176-892D-A18023F1D7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3994233" y="1735888"/>
            <a:ext cx="394051" cy="33036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02EB737C-3339-40CA-8DFA-1B97734F66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4514311" y="1382041"/>
            <a:ext cx="394051" cy="330369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E3F3D7B-909B-4203-9DC8-F189571F8B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4496295" y="2184474"/>
            <a:ext cx="394051" cy="330369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969AB9F-D5FA-433B-A969-D263FB69A3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4000329" y="1729792"/>
            <a:ext cx="394051" cy="330369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8770C705-8B22-469E-8CDE-8385359A3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4520407" y="1375945"/>
            <a:ext cx="394051" cy="330369"/>
          </a:xfrm>
          <a:prstGeom prst="rect">
            <a:avLst/>
          </a:prstGeom>
        </p:spPr>
      </p:pic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FB468D37-80EA-429B-8303-59107BDCED9D}"/>
              </a:ext>
            </a:extLst>
          </p:cNvPr>
          <p:cNvSpPr/>
          <p:nvPr/>
        </p:nvSpPr>
        <p:spPr>
          <a:xfrm>
            <a:off x="8604250" y="6637283"/>
            <a:ext cx="539750" cy="220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832527-7BAF-4E2D-95C0-060A57AC3374}"/>
              </a:ext>
            </a:extLst>
          </p:cNvPr>
          <p:cNvGrpSpPr/>
          <p:nvPr/>
        </p:nvGrpSpPr>
        <p:grpSpPr>
          <a:xfrm>
            <a:off x="539750" y="3000525"/>
            <a:ext cx="1662747" cy="2706915"/>
            <a:chOff x="539750" y="2819196"/>
            <a:chExt cx="1662747" cy="270691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6C7CF24-23CB-4B21-88C5-2388EE136BF6}"/>
                </a:ext>
              </a:extLst>
            </p:cNvPr>
            <p:cNvSpPr/>
            <p:nvPr/>
          </p:nvSpPr>
          <p:spPr>
            <a:xfrm rot="21414620">
              <a:off x="641348" y="5067659"/>
              <a:ext cx="1561149" cy="458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656FE8-8F79-43F4-B8BF-B03E05135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50" y="2819196"/>
              <a:ext cx="1561149" cy="2572861"/>
            </a:xfrm>
            <a:prstGeom prst="rect">
              <a:avLst/>
            </a:prstGeom>
          </p:spPr>
        </p:pic>
      </p:grp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55484F5-3C72-4336-8F3C-D9013824C6CD}"/>
              </a:ext>
            </a:extLst>
          </p:cNvPr>
          <p:cNvSpPr/>
          <p:nvPr/>
        </p:nvSpPr>
        <p:spPr>
          <a:xfrm>
            <a:off x="963423" y="1222262"/>
            <a:ext cx="2321980" cy="1457302"/>
          </a:xfrm>
          <a:prstGeom prst="wedgeRoundRectCallout">
            <a:avLst>
              <a:gd name="adj1" fmla="val -24881"/>
              <a:gd name="adj2" fmla="val 70653"/>
              <a:gd name="adj3" fmla="val 16667"/>
            </a:avLst>
          </a:prstGeom>
          <a:solidFill>
            <a:schemeClr val="bg1"/>
          </a:solidFill>
          <a:ln w="38100">
            <a:solidFill>
              <a:srgbClr val="8DC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8AE316-13D6-4778-990D-EEEC016AF5B8}"/>
              </a:ext>
            </a:extLst>
          </p:cNvPr>
          <p:cNvSpPr txBox="1"/>
          <p:nvPr/>
        </p:nvSpPr>
        <p:spPr>
          <a:xfrm>
            <a:off x="1089780" y="1301903"/>
            <a:ext cx="2064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How many more aliens would be needed to make another pair?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2D3DFF-3A9F-47D3-BD3E-17EEAA82C466}"/>
              </a:ext>
            </a:extLst>
          </p:cNvPr>
          <p:cNvGrpSpPr/>
          <p:nvPr/>
        </p:nvGrpSpPr>
        <p:grpSpPr>
          <a:xfrm>
            <a:off x="-203201" y="568193"/>
            <a:ext cx="9521371" cy="483406"/>
            <a:chOff x="-203201" y="568193"/>
            <a:chExt cx="9521371" cy="48340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A369B4-D6E9-43C0-A3A8-FC36CE492DA1}"/>
                </a:ext>
              </a:extLst>
            </p:cNvPr>
            <p:cNvSpPr/>
            <p:nvPr/>
          </p:nvSpPr>
          <p:spPr>
            <a:xfrm>
              <a:off x="-203201" y="568193"/>
              <a:ext cx="9521371" cy="4834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BDDC3A7-1C19-4637-BABD-2E4F6B0D4668}"/>
                </a:ext>
              </a:extLst>
            </p:cNvPr>
            <p:cNvSpPr txBox="1"/>
            <p:nvPr/>
          </p:nvSpPr>
          <p:spPr>
            <a:xfrm>
              <a:off x="0" y="611921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Lots of aliens live on this planet. Can you put them into pairs?</a:t>
              </a:r>
              <a:endParaRPr lang="en-GB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5A57CA-291B-43C0-BA57-9FB4F66748DD}"/>
              </a:ext>
            </a:extLst>
          </p:cNvPr>
          <p:cNvGrpSpPr/>
          <p:nvPr/>
        </p:nvGrpSpPr>
        <p:grpSpPr>
          <a:xfrm>
            <a:off x="-193677" y="5810373"/>
            <a:ext cx="9521371" cy="483406"/>
            <a:chOff x="-193677" y="5810373"/>
            <a:chExt cx="9521371" cy="48340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60F736-69C0-474B-BBDF-B98EFB8CD8E5}"/>
                </a:ext>
              </a:extLst>
            </p:cNvPr>
            <p:cNvSpPr/>
            <p:nvPr/>
          </p:nvSpPr>
          <p:spPr>
            <a:xfrm>
              <a:off x="-193677" y="5810373"/>
              <a:ext cx="9521371" cy="4834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CEA1FC-9C40-4554-8919-D02AA489DC62}"/>
                </a:ext>
              </a:extLst>
            </p:cNvPr>
            <p:cNvSpPr txBox="1"/>
            <p:nvPr/>
          </p:nvSpPr>
          <p:spPr>
            <a:xfrm>
              <a:off x="9524" y="5854101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Click on the aliens to move them.</a:t>
              </a:r>
              <a:endParaRPr lang="en-GB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8F7DD7-B0FF-401E-AAB4-C9B54CC2CD0B}"/>
              </a:ext>
            </a:extLst>
          </p:cNvPr>
          <p:cNvGrpSpPr/>
          <p:nvPr/>
        </p:nvGrpSpPr>
        <p:grpSpPr>
          <a:xfrm>
            <a:off x="7386321" y="5740088"/>
            <a:ext cx="1204290" cy="552485"/>
            <a:chOff x="7386321" y="5740088"/>
            <a:chExt cx="1204290" cy="552485"/>
          </a:xfrm>
        </p:grpSpPr>
        <p:sp>
          <p:nvSpPr>
            <p:cNvPr id="15" name="Speech Bubble: Rectangle with Corners Rounded 14">
              <a:hlinkClick r:id="rId6" action="ppaction://hlinksldjump"/>
              <a:extLst>
                <a:ext uri="{FF2B5EF4-FFF2-40B4-BE49-F238E27FC236}">
                  <a16:creationId xmlns:a16="http://schemas.microsoft.com/office/drawing/2014/main" id="{AA7AB162-523F-4F54-A1BF-606D8C0C9412}"/>
                </a:ext>
              </a:extLst>
            </p:cNvPr>
            <p:cNvSpPr/>
            <p:nvPr/>
          </p:nvSpPr>
          <p:spPr>
            <a:xfrm>
              <a:off x="7386321" y="5740088"/>
              <a:ext cx="1204290" cy="552485"/>
            </a:xfrm>
            <a:prstGeom prst="wedgeRoundRectCallout">
              <a:avLst>
                <a:gd name="adj1" fmla="val 16185"/>
                <a:gd name="adj2" fmla="val 10828"/>
                <a:gd name="adj3" fmla="val 16667"/>
              </a:avLst>
            </a:prstGeom>
            <a:solidFill>
              <a:srgbClr val="EE73AA"/>
            </a:solidFill>
            <a:ln w="38100">
              <a:solidFill>
                <a:srgbClr val="8DC7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hlinkClick r:id="rId6" action="ppaction://hlinksldjump"/>
              <a:extLst>
                <a:ext uri="{FF2B5EF4-FFF2-40B4-BE49-F238E27FC236}">
                  <a16:creationId xmlns:a16="http://schemas.microsoft.com/office/drawing/2014/main" id="{E9D1226C-3794-4BAE-AD4C-D4532A6FE59B}"/>
                </a:ext>
              </a:extLst>
            </p:cNvPr>
            <p:cNvSpPr txBox="1"/>
            <p:nvPr/>
          </p:nvSpPr>
          <p:spPr>
            <a:xfrm>
              <a:off x="7505466" y="5805898"/>
              <a:ext cx="9659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dirty="0">
                  <a:solidFill>
                    <a:schemeClr val="bg1"/>
                  </a:solidFill>
                </a:rPr>
                <a:t>finish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720A341-1F3B-47AC-8F62-71BAA88FB3BB}"/>
              </a:ext>
            </a:extLst>
          </p:cNvPr>
          <p:cNvGrpSpPr/>
          <p:nvPr/>
        </p:nvGrpSpPr>
        <p:grpSpPr>
          <a:xfrm>
            <a:off x="7993592" y="2309953"/>
            <a:ext cx="883139" cy="1501028"/>
            <a:chOff x="2760068" y="2716877"/>
            <a:chExt cx="883139" cy="150102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E076FE2-9D57-4574-9467-9951070E601E}"/>
                </a:ext>
              </a:extLst>
            </p:cNvPr>
            <p:cNvSpPr/>
            <p:nvPr/>
          </p:nvSpPr>
          <p:spPr>
            <a:xfrm>
              <a:off x="2760068" y="4040656"/>
              <a:ext cx="883139" cy="177249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237CEBA-E4AF-4E3E-8B9A-5C324DC72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32998" y="2716877"/>
              <a:ext cx="714344" cy="1457301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D0FF054-357F-4E4F-8D12-AEA0149E7AC8}"/>
              </a:ext>
            </a:extLst>
          </p:cNvPr>
          <p:cNvGrpSpPr/>
          <p:nvPr/>
        </p:nvGrpSpPr>
        <p:grpSpPr>
          <a:xfrm>
            <a:off x="5503063" y="2541707"/>
            <a:ext cx="875323" cy="1525412"/>
            <a:chOff x="2736601" y="2716877"/>
            <a:chExt cx="875323" cy="152541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5F60B57-23AD-481B-8B05-E6956F7B89DA}"/>
                </a:ext>
              </a:extLst>
            </p:cNvPr>
            <p:cNvSpPr/>
            <p:nvPr/>
          </p:nvSpPr>
          <p:spPr>
            <a:xfrm>
              <a:off x="2736601" y="4050515"/>
              <a:ext cx="875323" cy="191774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82C2CAC-ED9A-45D8-A5BC-393F7F1A5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32998" y="2716877"/>
              <a:ext cx="714344" cy="1457301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724722DF-B8C7-4447-B90F-C6551D930C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8126087" y="2069838"/>
            <a:ext cx="394051" cy="33036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651D858-8F7E-401F-88D0-8CDBFD8ABB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7630121" y="1615156"/>
            <a:ext cx="394051" cy="33036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9525E42-4BB4-4078-BDB1-E84307DFE5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8150199" y="1261309"/>
            <a:ext cx="394051" cy="33036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49612EC-A7A1-41DF-AA43-3FDD5FDC9D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8132183" y="2063742"/>
            <a:ext cx="394051" cy="33036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BA8B3BB-BEC8-4839-935E-B118C7C24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7636217" y="1609060"/>
            <a:ext cx="394051" cy="33036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0C11541-8BE0-4DA0-9FC2-3A65E9C89F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8156295" y="1255213"/>
            <a:ext cx="394051" cy="330369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21C48159-162F-4BD9-9AB3-846AC318EDF7}"/>
              </a:ext>
            </a:extLst>
          </p:cNvPr>
          <p:cNvGrpSpPr/>
          <p:nvPr/>
        </p:nvGrpSpPr>
        <p:grpSpPr>
          <a:xfrm>
            <a:off x="7346426" y="4139082"/>
            <a:ext cx="883139" cy="1501028"/>
            <a:chOff x="2760068" y="2716877"/>
            <a:chExt cx="883139" cy="1501028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33FFC8A-7255-413C-9644-45D6AFCBEF74}"/>
                </a:ext>
              </a:extLst>
            </p:cNvPr>
            <p:cNvSpPr/>
            <p:nvPr/>
          </p:nvSpPr>
          <p:spPr>
            <a:xfrm>
              <a:off x="2760068" y="4040656"/>
              <a:ext cx="883139" cy="177249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8182D64-8DEB-4B1B-A5D5-9B3523C97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32998" y="2716877"/>
              <a:ext cx="714344" cy="145730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54169BE-87A5-44D2-9B67-A7715486ACB0}"/>
              </a:ext>
            </a:extLst>
          </p:cNvPr>
          <p:cNvGrpSpPr/>
          <p:nvPr/>
        </p:nvGrpSpPr>
        <p:grpSpPr>
          <a:xfrm>
            <a:off x="3625240" y="4166468"/>
            <a:ext cx="875323" cy="1525412"/>
            <a:chOff x="2736601" y="2716877"/>
            <a:chExt cx="875323" cy="152541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CCC8B0D-98C8-43CF-8790-97FAE7092251}"/>
                </a:ext>
              </a:extLst>
            </p:cNvPr>
            <p:cNvSpPr/>
            <p:nvPr/>
          </p:nvSpPr>
          <p:spPr>
            <a:xfrm>
              <a:off x="2736601" y="4050515"/>
              <a:ext cx="875323" cy="191774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ADC0AF5-CB9F-4D51-91C7-35FF70A64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32998" y="2716877"/>
              <a:ext cx="714344" cy="1457301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F8B71214-4C4B-4859-8936-F47A444FF1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7550232" y="3963515"/>
            <a:ext cx="394051" cy="33036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A2586A7-69BB-4527-8C65-739915CCCC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7054266" y="3508833"/>
            <a:ext cx="394051" cy="33036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83FD214-748A-4F0C-8EC2-46E652749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7574344" y="3154986"/>
            <a:ext cx="394051" cy="33036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ED86BBD-8895-4A83-BF37-B884E949B2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7556328" y="3957419"/>
            <a:ext cx="394051" cy="33036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7D4F812-017B-47AE-89E7-D79CB34B8A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7060362" y="3502737"/>
            <a:ext cx="394051" cy="33036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01235AA-93AE-4879-8676-433FC405C0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7580440" y="3148890"/>
            <a:ext cx="394051" cy="330369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DB027184-41EA-4148-8641-CBF37BCAC3B3}"/>
              </a:ext>
            </a:extLst>
          </p:cNvPr>
          <p:cNvGrpSpPr/>
          <p:nvPr/>
        </p:nvGrpSpPr>
        <p:grpSpPr>
          <a:xfrm>
            <a:off x="5243771" y="4167935"/>
            <a:ext cx="883139" cy="1501028"/>
            <a:chOff x="2760068" y="2716877"/>
            <a:chExt cx="883139" cy="1501028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ED0C113-E6BA-49AC-9049-5329C692C129}"/>
                </a:ext>
              </a:extLst>
            </p:cNvPr>
            <p:cNvSpPr/>
            <p:nvPr/>
          </p:nvSpPr>
          <p:spPr>
            <a:xfrm>
              <a:off x="2760068" y="4040656"/>
              <a:ext cx="883139" cy="177249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8C1CD04-C089-4378-997A-4BB414BE8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32998" y="2716877"/>
              <a:ext cx="714344" cy="1457301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7684B8D-065A-4725-8C5E-EA50106355A9}"/>
              </a:ext>
            </a:extLst>
          </p:cNvPr>
          <p:cNvGrpSpPr/>
          <p:nvPr/>
        </p:nvGrpSpPr>
        <p:grpSpPr>
          <a:xfrm>
            <a:off x="2684589" y="2820974"/>
            <a:ext cx="875323" cy="1525412"/>
            <a:chOff x="2736601" y="2716877"/>
            <a:chExt cx="875323" cy="1525412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E4B746E-40F6-41BB-ADE4-A108F39972D4}"/>
                </a:ext>
              </a:extLst>
            </p:cNvPr>
            <p:cNvSpPr/>
            <p:nvPr/>
          </p:nvSpPr>
          <p:spPr>
            <a:xfrm>
              <a:off x="2736601" y="4050515"/>
              <a:ext cx="875323" cy="191774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9AA89544-F40B-4E17-B316-C738B30DD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32998" y="2716877"/>
              <a:ext cx="714344" cy="1457301"/>
            </a:xfrm>
            <a:prstGeom prst="rect">
              <a:avLst/>
            </a:prstGeom>
          </p:spPr>
        </p:pic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555C71C6-3E09-41B0-9F17-C47BD8A8C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5432436" y="3992368"/>
            <a:ext cx="394051" cy="33036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9C7CFD1-2929-4628-BA1F-06A85F6E54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4936470" y="3537686"/>
            <a:ext cx="394051" cy="33036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D4B0BA6-57FD-4B20-8B3B-90971F4990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5456548" y="3183839"/>
            <a:ext cx="394051" cy="33036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C6157E1-7DB5-45B4-937E-35248FBC64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5438532" y="3986272"/>
            <a:ext cx="394051" cy="33036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8660E1B-0DFF-4B71-BC94-24E5BD575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4942566" y="3531590"/>
            <a:ext cx="394051" cy="33036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0599DEA-1734-4662-AD88-B0DDE6786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5462644" y="3177743"/>
            <a:ext cx="394051" cy="33036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40AD0B7D-5585-4569-A99C-27369A90B38A}"/>
              </a:ext>
            </a:extLst>
          </p:cNvPr>
          <p:cNvGrpSpPr/>
          <p:nvPr/>
        </p:nvGrpSpPr>
        <p:grpSpPr>
          <a:xfrm>
            <a:off x="2633958" y="4154612"/>
            <a:ext cx="875323" cy="1525412"/>
            <a:chOff x="2736601" y="2716877"/>
            <a:chExt cx="875323" cy="1525412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AAB1B89-6FC3-459F-AAB6-F2789103B50B}"/>
                </a:ext>
              </a:extLst>
            </p:cNvPr>
            <p:cNvSpPr/>
            <p:nvPr/>
          </p:nvSpPr>
          <p:spPr>
            <a:xfrm>
              <a:off x="2736601" y="4050515"/>
              <a:ext cx="875323" cy="191774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D3880AAF-DB9A-4AC1-A745-B1D3A8B63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32998" y="2716877"/>
              <a:ext cx="714344" cy="1457301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4456725-B2D3-452B-AA57-42B9E52EABD0}"/>
              </a:ext>
            </a:extLst>
          </p:cNvPr>
          <p:cNvGrpSpPr/>
          <p:nvPr/>
        </p:nvGrpSpPr>
        <p:grpSpPr>
          <a:xfrm>
            <a:off x="3641301" y="2241842"/>
            <a:ext cx="875323" cy="1525412"/>
            <a:chOff x="2736601" y="2716877"/>
            <a:chExt cx="875323" cy="1525412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F53A08D-8DF5-4E67-8822-E068868B8D9B}"/>
                </a:ext>
              </a:extLst>
            </p:cNvPr>
            <p:cNvSpPr/>
            <p:nvPr/>
          </p:nvSpPr>
          <p:spPr>
            <a:xfrm>
              <a:off x="2736601" y="4050515"/>
              <a:ext cx="875323" cy="191774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AE11B8AC-5A28-42C3-AA5C-AFC3FB5C8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32998" y="2716877"/>
              <a:ext cx="714344" cy="1457301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537CEF0-C20F-4BB6-B045-4875F1FEA4AB}"/>
              </a:ext>
            </a:extLst>
          </p:cNvPr>
          <p:cNvGrpSpPr/>
          <p:nvPr/>
        </p:nvGrpSpPr>
        <p:grpSpPr>
          <a:xfrm>
            <a:off x="-200427" y="570967"/>
            <a:ext cx="9521371" cy="483406"/>
            <a:chOff x="-203201" y="568193"/>
            <a:chExt cx="9521371" cy="483406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F6D3027-ED38-4537-9270-02F5A304B2AB}"/>
                </a:ext>
              </a:extLst>
            </p:cNvPr>
            <p:cNvSpPr/>
            <p:nvPr/>
          </p:nvSpPr>
          <p:spPr>
            <a:xfrm>
              <a:off x="-203201" y="568193"/>
              <a:ext cx="9521371" cy="4834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445F3DC-7F4F-49AC-93C3-A20EEBCD753A}"/>
                </a:ext>
              </a:extLst>
            </p:cNvPr>
            <p:cNvSpPr txBox="1"/>
            <p:nvPr/>
          </p:nvSpPr>
          <p:spPr>
            <a:xfrm>
              <a:off x="0" y="611921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Oh look! Another alien is landing on this planet.</a:t>
              </a:r>
              <a:endParaRPr lang="en-GB" dirty="0"/>
            </a:p>
          </p:txBody>
        </p:sp>
      </p:grpSp>
      <p:sp>
        <p:nvSpPr>
          <p:cNvPr id="86" name="Speech Bubble: Rectangle with Corners Rounded 85">
            <a:extLst>
              <a:ext uri="{FF2B5EF4-FFF2-40B4-BE49-F238E27FC236}">
                <a16:creationId xmlns:a16="http://schemas.microsoft.com/office/drawing/2014/main" id="{2BA5CFD1-0C64-4837-821D-6F66CE9603A1}"/>
              </a:ext>
            </a:extLst>
          </p:cNvPr>
          <p:cNvSpPr/>
          <p:nvPr/>
        </p:nvSpPr>
        <p:spPr>
          <a:xfrm>
            <a:off x="965685" y="1228149"/>
            <a:ext cx="2562085" cy="1457302"/>
          </a:xfrm>
          <a:prstGeom prst="wedgeRoundRectCallout">
            <a:avLst>
              <a:gd name="adj1" fmla="val -24881"/>
              <a:gd name="adj2" fmla="val 70653"/>
              <a:gd name="adj3" fmla="val 16667"/>
            </a:avLst>
          </a:prstGeom>
          <a:solidFill>
            <a:schemeClr val="bg1"/>
          </a:solidFill>
          <a:ln w="38100">
            <a:solidFill>
              <a:srgbClr val="8DC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B40970E-6779-448C-980A-1F9BEED68C31}"/>
              </a:ext>
            </a:extLst>
          </p:cNvPr>
          <p:cNvSpPr txBox="1"/>
          <p:nvPr/>
        </p:nvSpPr>
        <p:spPr>
          <a:xfrm>
            <a:off x="1042168" y="1291165"/>
            <a:ext cx="2384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How many aliens are on this planet now? How many pairs are there?</a:t>
            </a:r>
            <a:endParaRPr lang="en-GB" dirty="0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33AE0688-1B36-45A9-A41E-E4F2CDD0CF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95815" y="-848534"/>
            <a:ext cx="791013" cy="1613709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484D133-E438-47B7-9388-060BAAA91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2703656" y="3484475"/>
            <a:ext cx="394051" cy="33036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41740971-E92E-4E74-9DE6-121C185663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2207690" y="3029793"/>
            <a:ext cx="394051" cy="330369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4B7CA645-4A12-4A06-82C0-EE11D5DE8C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2727768" y="2675946"/>
            <a:ext cx="394051" cy="330369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A936A108-F752-4EC2-892D-465DB35B26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2709752" y="3478379"/>
            <a:ext cx="394051" cy="330369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08506C88-B6F2-4338-8436-FDDEB6CAD9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2213786" y="3023697"/>
            <a:ext cx="394051" cy="330369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D20AE3A-8614-4254-9978-5F2AE96963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2733864" y="2669850"/>
            <a:ext cx="394051" cy="33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8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750"/>
                            </p:stCondLst>
                            <p:childTnLst>
                              <p:par>
                                <p:cTn id="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4 -0.01805 L -0.02084 -0.01782 C -0.01632 -0.01551 -0.01146 -0.01458 -0.00764 -0.01088 C -0.00295 -0.00625 -0.0033 0.00023 0.00034 0.00486 C 0.00468 0.01088 0.00486 0.01111 0.00937 0.01898 C 0.01649 0.03218 0.01146 0.02662 0.01857 0.03287 C 0.02517 0.04838 0.01944 0.03588 0.02639 0.04884 C 0.02743 0.05046 0.02812 0.05301 0.02899 0.05463 C 0.03073 0.05648 0.03298 0.05833 0.03437 0.06111 C 0.04392 0.08102 0.03489 0.07176 0.04357 0.07963 C 0.04444 0.08102 0.04531 0.08264 0.04618 0.08426 C 0.04687 0.08588 0.04653 0.08889 0.04757 0.08912 C 0.04896 0.0919 0.05104 0.09352 0.0526 0.09514 C 0.05486 0.1 0.05746 0.10833 0.06059 0.11158 L 0.06979 0.12408 L 0.07778 0.13449 C 0.07864 0.13565 0.07934 0.13704 0.08038 0.13796 C 0.08246 0.14028 0.08611 0.14213 0.08837 0.14491 C 0.09097 0.14861 0.09305 0.15278 0.09618 0.15556 C 0.09705 0.15671 0.09896 0.15764 0.1 0.15903 C 0.10173 0.16111 0.1026 0.16389 0.10399 0.16597 C 0.1059 0.16921 0.1085 0.17199 0.11059 0.17477 C 0.11163 0.17708 0.11389 0.17986 0.11597 0.18195 C 0.11944 0.18542 0.12326 0.1882 0.12621 0.19236 C 0.13368 0.20208 0.12257 0.18681 0.13507 0.2081 C 0.14253 0.21945 0.13906 0.21181 0.14878 0.22037 C 0.16475 0.23472 0.13993 0.21713 0.15798 0.22917 C 0.16389 0.24097 0.15694 0.2294 0.16458 0.23634 C 0.18177 0.25162 0.17048 0.24583 0.18038 0.25023 C 0.18541 0.26019 0.18073 0.25255 0.19184 0.2625 C 0.20555 0.27408 0.20191 0.27338 0.21337 0.28009 C 0.21458 0.28079 0.2151 0.28125 0.21719 0.28195 C 0.22569 0.29028 0.22048 0.28588 0.23264 0.29421 C 0.23472 0.29537 0.23646 0.29699 0.23837 0.29769 C 0.2401 0.29815 0.24184 0.29861 0.24357 0.29931 C 0.24583 0.30046 0.24791 0.30185 0.25017 0.30301 C 0.25295 0.30417 0.25937 0.30579 0.2618 0.30648 C 0.26649 0.31042 0.26753 0.31204 0.27344 0.31528 C 0.27552 0.31597 0.27725 0.31644 0.27899 0.3169 C 0.28715 0.32246 0.28177 0.31968 0.29097 0.32222 C 0.2967 0.32338 0.30538 0.3257 0.30538 0.32593 C 0.30764 0.32685 0.30833 0.32824 0.31198 0.32917 C 0.31406 0.33009 0.31632 0.33056 0.31857 0.33102 C 0.32587 0.33241 0.33437 0.33333 0.34219 0.33449 C 0.36493 0.3382 0.33385 0.33449 0.36857 0.33796 L 0.49479 0.33634 C 0.49722 0.33611 0.50173 0.33357 0.50399 0.33264 C 0.50764 0.33148 0.50955 0.33033 0.51458 0.32917 C 0.51632 0.32871 0.51805 0.32824 0.51979 0.32755 C 0.52118 0.32685 0.52118 0.32616 0.52378 0.3257 C 0.53541 0.3213 0.52361 0.32639 0.53281 0.32222 C 0.53281 0.31991 0.53628 0.31713 0.53819 0.31528 C 0.53993 0.31366 0.54201 0.31343 0.54357 0.31158 C 0.54444 0.30972 0.54444 0.30695 0.54757 0.30463 C 0.54844 0.30116 0.54896 0.29746 0.55017 0.29421 C 0.55538 0.27847 0.55052 0.30046 0.55399 0.28195 C 0.55364 0.27431 0.55382 0.26644 0.55278 0.25903 C 0.55243 0.25695 0.55087 0.25556 0.55017 0.25371 C 0.54444 0.23982 0.55416 0.2581 0.54444 0.24329 C 0.54392 0.24167 0.54357 0.23912 0.54219 0.23796 C 0.54028 0.23658 0.53784 0.23704 0.53559 0.23634 C 0.53177 0.23496 0.53021 0.23357 0.52639 0.23102 C 0.51632 0.23148 0.50625 0.23079 0.49618 0.23264 C 0.49357 0.2331 0.49184 0.23658 0.48958 0.23796 C 0.48611 0.23958 0.48177 0.24144 0.48177 0.24167 C 0.47951 0.24375 0.47708 0.24583 0.47448 0.24861 C 0.47396 0.25 0.47361 0.25232 0.47257 0.25371 C 0.47048 0.25648 0.46805 0.25833 0.46597 0.26088 C 0.46284 0.2625 0.46284 0.26435 0.46198 0.26597 C 0.45955 0.28519 0.46284 0.26898 0.45538 0.28357 C 0.45451 0.28519 0.45451 0.28704 0.45399 0.28889 C 0.45121 0.29468 0.45121 0.29861 0.45121 0.30463 C 0.45121 0.33218 0.45121 0.35972 0.45121 0.38704 C 0.45121 0.38912 0.45469 0.39051 0.45538 0.39236 C 0.45607 0.39468 0.45573 0.39746 0.45677 0.39931 C 0.45885 0.40347 0.4625 0.40579 0.46284 0.40996 C 0.46614 0.41296 0.46962 0.42014 0.47118 0.42222 C 0.47274 0.42431 0.47448 0.4257 0.47448 0.42755 C 0.48524 0.43565 0.48229 0.43333 0.49097 0.43796 C 0.50416 0.45579 0.48611 0.43496 0.50399 0.44861 C 0.50833 0.45185 0.50955 0.4588 0.51597 0.46088 C 0.52031 0.46273 0.52048 0.4625 0.52517 0.46597 C 0.52656 0.46713 0.5276 0.46875 0.52899 0.46968 C 0.53125 0.47107 0.53281 0.47153 0.53559 0.47315 C 0.53802 0.475 0.53975 0.47824 0.54219 0.48009 C 0.54444 0.48287 0.54896 0.48542 0.55278 0.48704 C 0.55607 0.48935 0.5625 0.49121 0.56719 0.49421 C 0.57083 0.4963 0.5743 0.49884 0.57778 0.50116 C 0.57951 0.50232 0.57951 0.50371 0.58298 0.50463 C 0.59705 0.51204 0.58212 0.50486 0.59618 0.50996 C 0.59878 0.51088 0.60139 0.51227 0.60278 0.51343 C 0.60625 0.51458 0.60833 0.51621 0.61059 0.5169 C 0.61319 0.51783 0.61441 0.51806 0.61857 0.51875 C 0.62066 0.51921 0.62291 0.51968 0.62517 0.52037 C 0.62604 0.52083 0.62604 0.52176 0.62899 0.52222 C 0.63646 0.525 0.64531 0.52755 0.65278 0.52917 C 0.65538 0.52986 0.65798 0.53033 0.66059 0.53102 C 0.6651 0.53218 0.67274 0.53449 0.67274 0.53472 C 0.67604 0.53634 0.67795 0.53843 0.68038 0.53982 C 0.6842 0.5419 0.68819 0.54329 0.69219 0.54514 C 0.69722 0.54722 0.70191 0.54908 0.70677 0.55208 C 0.70677 0.55232 0.71979 0.56088 0.72257 0.5625 L 0.72778 0.56597 C 0.72951 0.56736 0.73142 0.56806 0.73298 0.56968 C 0.74739 0.58496 0.74149 0.5794 0.75017 0.58704 C 0.75191 0.59121 0.75295 0.59583 0.75538 0.59931 C 0.75659 0.60139 0.75885 0.60162 0.76059 0.60301 C 0.76198 0.60394 0.76319 0.60533 0.76458 0.60648 C 0.76719 0.61181 0.76909 0.61783 0.77257 0.62222 C 0.77378 0.62408 0.77534 0.62546 0.77639 0.62755 C 0.7776 0.62963 0.77795 0.63241 0.77899 0.63449 C 0.78055 0.63773 0.78264 0.64028 0.78437 0.64329 C 0.78472 0.6456 0.78507 0.64815 0.78559 0.65023 C 0.78628 0.65278 0.7875 0.65486 0.78819 0.65741 C 0.78923 0.66019 0.79062 0.66713 0.79097 0.66968 C 0.79323 0.68681 0.79132 0.67755 0.79357 0.69583 C 0.79427 0.70185 0.79531 0.70764 0.79618 0.71343 C 0.7967 0.71759 0.79705 0.72153 0.79757 0.7257 C 0.79705 0.74746 0.79705 0.76898 0.79618 0.79074 C 0.79618 0.79259 0.79548 0.79421 0.79479 0.79583 C 0.79201 0.80255 0.78819 0.80833 0.78559 0.81528 C 0.78385 0.81991 0.78281 0.82338 0.78038 0.82755 C 0.77517 0.83611 0.78021 0.82431 0.77378 0.83796 C 0.77274 0.84028 0.77222 0.84283 0.77118 0.84514 C 0.7658 0.85509 0.76909 0.84607 0.76319 0.85371 C 0.75746 0.86158 0.76111 0.85903 0.75677 0.86621 C 0.75312 0.87176 0.75069 0.87408 0.74618 0.87847 C 0.74496 0.87963 0.7434 0.88056 0.74219 0.88195 C 0.7335 0.89074 0.73889 0.88773 0.73038 0.89074 C 0.7243 0.89884 0.72864 0.89398 0.71979 0.90116 C 0.71458 0.90556 0.71545 0.90602 0.70798 0.90996 C 0.70625 0.91088 0.70451 0.91111 0.70278 0.91181 C 0.69844 0.91296 0.69392 0.91389 0.68958 0.91528 C 0.68437 0.91667 0.68212 0.91783 0.67778 0.91875 C 0.67274 0.91945 0.67066 0.91991 0.66719 0.92037 C 0.6493 0.91991 0.63212 0.92037 0.61441 0.91875 C 0.61215 0.91852 0.61024 0.91621 0.60798 0.91528 C 0.60625 0.91435 0.60278 0.91412 0.60278 0.91343 C 0.60139 0.91296 0.60017 0.91227 0.59878 0.91181 C 0.59705 0.90996 0.59548 0.90787 0.59114 0.90648 C 0.58628 0.90093 0.58594 0.90509 0.57899 0.89583 C 0.57812 0.89468 0.57725 0.89375 0.57639 0.89236 C 0.575 0.89028 0.57396 0.8875 0.57257 0.88542 C 0.57135 0.8838 0.56771 0.8831 0.56771 0.88195 C 0.56771 0.88009 0.56684 0.87824 0.56597 0.87662 C 0.56094 0.86875 0.56284 0.87431 0.55937 0.86621 C 0.55607 0.86389 0.55607 0.86134 0.55607 0.85903 C 0.5559 0.85718 0.55486 0.85556 0.55399 0.85371 C 0.55225 0.84931 0.55156 0.84352 0.54878 0.83982 L 0.54444 0.83449 C 0.54392 0.83102 0.54288 0.82755 0.54219 0.82408 C 0.54184 0.82176 0.54184 0.81898 0.54097 0.8169 C 0.53993 0.81482 0.53819 0.81343 0.53698 0.81181 C 0.53646 0.8081 0.53646 0.80463 0.53559 0.80116 C 0.53281 0.79861 0.53281 0.79653 0.53281 0.79421 C 0.53194 0.79074 0.53142 0.78704 0.53038 0.78357 L 0.52778 0.77477 C 0.52552 0.75741 0.52778 0.7713 0.52378 0.75371 C 0.52118 0.75093 0.52118 0.74445 0.52118 0.74144 C 0.52048 0.73958 0.51944 0.73796 0.51857 0.73634 C 0.51805 0.73403 0.51788 0.73148 0.51719 0.72917 C 0.51475 0.71921 0.51458 0.72269 0.51319 0.71343 C 0.51267 0.70949 0.5125 0.70533 0.51198 0.70116 C 0.50955 0.69884 0.50955 0.69607 0.50955 0.69421 C 0.50955 0.69236 0.50798 0.6919 0.50677 0.69074 C 0.50278 0.66482 0.50955 0.70208 0.49791 0.67315 C 0.49791 0.67083 0.49687 0.66852 0.49618 0.66597 C 0.49566 0.66435 0.49583 0.66227 0.49479 0.66088 C 0.49305 0.65787 0.49028 0.65625 0.48611 0.65371 C 0.48507 0.65 0.48264 0.64468 0.47899 0.64144 C 0.46944 0.63287 0.48159 0.64352 0.46979 0.63449 C 0.4684 0.63357 0.46736 0.63195 0.46597 0.63102 C 0.46284 0.6294 0.45798 0.62755 0.45798 0.62778 C 0.45017 0.62801 0.44219 0.62778 0.43437 0.62917 C 0.43125 0.62986 0.42795 0.63426 0.42778 0.63634 C 0.42743 0.63658 0.42691 0.63634 0.42639 0.63634 L 0.42639 0.63658 " pathEditMode="relative" rAng="0" ptsTypes="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9" dur="4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20" y="4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25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75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5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75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0.17934 -0.0442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50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25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75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75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022E-16 L 0.32066 -0.02824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4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5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75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4250"/>
                            </p:stCondLst>
                            <p:childTnLst>
                              <p:par>
                                <p:cTn id="2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4750"/>
                            </p:stCondLst>
                            <p:childTnLst>
                              <p:par>
                                <p:cTn id="2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0"/>
                            </p:stCondLst>
                            <p:childTnLst>
                              <p:par>
                                <p:cTn id="2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750"/>
                            </p:stCondLst>
                            <p:childTnLst>
                              <p:par>
                                <p:cTn id="2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0.19722 0.17963 " pathEditMode="relative" rAng="0" ptsTypes="AA">
                                      <p:cBhvr>
                                        <p:cTn id="2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0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500"/>
                            </p:stCondLst>
                            <p:childTnLst>
                              <p:par>
                                <p:cTn id="2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3000"/>
                            </p:stCondLst>
                            <p:childTnLst>
                              <p:par>
                                <p:cTn id="2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500"/>
                            </p:stCondLst>
                            <p:childTnLst>
                              <p:par>
                                <p:cTn id="2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3750"/>
                            </p:stCondLst>
                            <p:childTnLst>
                              <p:par>
                                <p:cTn id="2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425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750"/>
                            </p:stCondLst>
                            <p:childTnLst>
                              <p:par>
                                <p:cTn id="2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5000"/>
                            </p:stCondLst>
                            <p:childTnLst>
                              <p:par>
                                <p:cTn id="3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500"/>
                            </p:stCondLst>
                            <p:childTnLst>
                              <p:par>
                                <p:cTn id="3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750"/>
                            </p:stCondLst>
                            <p:childTnLst>
                              <p:par>
                                <p:cTn id="3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20243 -0.27778 " pathEditMode="relative" rAng="0" ptsTypes="AA">
                                      <p:cBhvr>
                                        <p:cTn id="31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-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000"/>
                            </p:stCondLst>
                            <p:childTnLst>
                              <p:par>
                                <p:cTn id="3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25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375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25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750"/>
                            </p:stCondLst>
                            <p:childTnLst>
                              <p:par>
                                <p:cTn id="3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0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5500"/>
                            </p:stCondLst>
                            <p:childTnLst>
                              <p:par>
                                <p:cTn id="3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5750"/>
                            </p:stCondLst>
                            <p:childTnLst>
                              <p:par>
                                <p:cTn id="3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6" grpId="0" animBg="1"/>
      <p:bldP spid="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421CE5F6-E696-4B44-BCA1-B47F6B317752}"/>
              </a:ext>
            </a:extLst>
          </p:cNvPr>
          <p:cNvSpPr/>
          <p:nvPr/>
        </p:nvSpPr>
        <p:spPr>
          <a:xfrm>
            <a:off x="8448638" y="6092825"/>
            <a:ext cx="539750" cy="609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377CA27B-2CEE-41DE-9D28-F350AC4D948E}"/>
              </a:ext>
            </a:extLst>
          </p:cNvPr>
          <p:cNvSpPr/>
          <p:nvPr/>
        </p:nvSpPr>
        <p:spPr>
          <a:xfrm>
            <a:off x="155612" y="6004011"/>
            <a:ext cx="1049073" cy="698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B8DFBB-05A8-43D9-BF36-46D931A43357}"/>
              </a:ext>
            </a:extLst>
          </p:cNvPr>
          <p:cNvGrpSpPr/>
          <p:nvPr/>
        </p:nvGrpSpPr>
        <p:grpSpPr>
          <a:xfrm>
            <a:off x="439997" y="2717892"/>
            <a:ext cx="1662747" cy="2706915"/>
            <a:chOff x="539750" y="2819196"/>
            <a:chExt cx="1662747" cy="270691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A94CD0E-0782-43B8-91A7-C631B377232B}"/>
                </a:ext>
              </a:extLst>
            </p:cNvPr>
            <p:cNvSpPr/>
            <p:nvPr/>
          </p:nvSpPr>
          <p:spPr>
            <a:xfrm rot="21414620">
              <a:off x="641348" y="5067659"/>
              <a:ext cx="1561149" cy="458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34D7B9-B0E6-4531-8292-A5706B48B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50" y="2819196"/>
              <a:ext cx="1561149" cy="2572861"/>
            </a:xfrm>
            <a:prstGeom prst="rect">
              <a:avLst/>
            </a:prstGeom>
          </p:spPr>
        </p:pic>
      </p:grp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AF3B403-5C3D-4A6F-A8E7-A0453B92691A}"/>
              </a:ext>
            </a:extLst>
          </p:cNvPr>
          <p:cNvSpPr/>
          <p:nvPr/>
        </p:nvSpPr>
        <p:spPr>
          <a:xfrm>
            <a:off x="878909" y="1046304"/>
            <a:ext cx="3294079" cy="1316998"/>
          </a:xfrm>
          <a:prstGeom prst="wedgeRoundRectCallout">
            <a:avLst>
              <a:gd name="adj1" fmla="val -25739"/>
              <a:gd name="adj2" fmla="val 77436"/>
              <a:gd name="adj3" fmla="val 16667"/>
            </a:avLst>
          </a:prstGeom>
          <a:solidFill>
            <a:schemeClr val="bg1"/>
          </a:solidFill>
          <a:ln w="38100">
            <a:solidFill>
              <a:srgbClr val="8DC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7E5127-D9EC-4703-8506-1194C2C4EC73}"/>
              </a:ext>
            </a:extLst>
          </p:cNvPr>
          <p:cNvSpPr txBox="1"/>
          <p:nvPr/>
        </p:nvSpPr>
        <p:spPr>
          <a:xfrm>
            <a:off x="1021892" y="1192445"/>
            <a:ext cx="3034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What a lot of aliens! Well done for putting them into pairs.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9F7BB8-E48D-4540-B704-57CB19E4D4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389" y="3911599"/>
            <a:ext cx="1884911" cy="1858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1F55E0-2F75-4BC1-A5C6-377F310EF2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2" y="3911598"/>
            <a:ext cx="1884911" cy="185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250"/>
                            </p:stCondLst>
                            <p:childTnLst>
                              <p:par>
                                <p:cTn id="8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3B7FD1EC-4B27-4F2E-BD0D-AED8717445C9}"/>
              </a:ext>
            </a:extLst>
          </p:cNvPr>
          <p:cNvSpPr/>
          <p:nvPr/>
        </p:nvSpPr>
        <p:spPr>
          <a:xfrm>
            <a:off x="8604250" y="6637283"/>
            <a:ext cx="539750" cy="220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5004223-B16F-43B4-A143-29F3B7A32331}"/>
              </a:ext>
            </a:extLst>
          </p:cNvPr>
          <p:cNvSpPr/>
          <p:nvPr/>
        </p:nvSpPr>
        <p:spPr>
          <a:xfrm>
            <a:off x="1770749" y="891684"/>
            <a:ext cx="4455883" cy="1807971"/>
          </a:xfrm>
          <a:prstGeom prst="wedgeRoundRectCallout">
            <a:avLst>
              <a:gd name="adj1" fmla="val -35768"/>
              <a:gd name="adj2" fmla="val 66706"/>
              <a:gd name="adj3" fmla="val 16667"/>
            </a:avLst>
          </a:prstGeom>
          <a:solidFill>
            <a:schemeClr val="bg1"/>
          </a:solidFill>
          <a:ln w="38100">
            <a:solidFill>
              <a:srgbClr val="8DC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EB5935-C2B2-4224-9F48-D51874A3E2DD}"/>
              </a:ext>
            </a:extLst>
          </p:cNvPr>
          <p:cNvSpPr txBox="1"/>
          <p:nvPr/>
        </p:nvSpPr>
        <p:spPr>
          <a:xfrm>
            <a:off x="1939363" y="1142545"/>
            <a:ext cx="412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Hello everyone!</a:t>
            </a:r>
            <a:endParaRPr lang="en-GB" dirty="0"/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BA989DD8-63B1-4E38-9B20-832F3659548F}"/>
              </a:ext>
            </a:extLst>
          </p:cNvPr>
          <p:cNvSpPr/>
          <p:nvPr/>
        </p:nvSpPr>
        <p:spPr>
          <a:xfrm>
            <a:off x="3153302" y="3210201"/>
            <a:ext cx="5148874" cy="2008530"/>
          </a:xfrm>
          <a:prstGeom prst="wedgeRoundRectCallout">
            <a:avLst>
              <a:gd name="adj1" fmla="val 16185"/>
              <a:gd name="adj2" fmla="val 10828"/>
              <a:gd name="adj3" fmla="val 16667"/>
            </a:avLst>
          </a:prstGeom>
          <a:solidFill>
            <a:schemeClr val="bg1"/>
          </a:solidFill>
          <a:ln w="38100">
            <a:solidFill>
              <a:srgbClr val="8DC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8335AC-E75A-441F-AA24-A841792EA59A}"/>
              </a:ext>
            </a:extLst>
          </p:cNvPr>
          <p:cNvSpPr txBox="1"/>
          <p:nvPr/>
        </p:nvSpPr>
        <p:spPr>
          <a:xfrm>
            <a:off x="3358350" y="3474929"/>
            <a:ext cx="4750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Did you know that some aliens are happiest when they are in pairs?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3D6BED-045C-480D-B6F2-0DF411FEC8CB}"/>
              </a:ext>
            </a:extLst>
          </p:cNvPr>
          <p:cNvGrpSpPr/>
          <p:nvPr/>
        </p:nvGrpSpPr>
        <p:grpSpPr>
          <a:xfrm>
            <a:off x="803787" y="2937412"/>
            <a:ext cx="1924898" cy="3043417"/>
            <a:chOff x="803787" y="2937412"/>
            <a:chExt cx="1924898" cy="304341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BC8535E-169A-432D-A742-1DAC7878FF4B}"/>
                </a:ext>
              </a:extLst>
            </p:cNvPr>
            <p:cNvSpPr/>
            <p:nvPr/>
          </p:nvSpPr>
          <p:spPr>
            <a:xfrm>
              <a:off x="847329" y="5428344"/>
              <a:ext cx="1881356" cy="552485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B8EADA-F49D-4EF0-B395-10AD92383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787" y="2937412"/>
              <a:ext cx="1759753" cy="2900171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77DC813-9248-4AE6-9B9C-873B9DED3229}"/>
              </a:ext>
            </a:extLst>
          </p:cNvPr>
          <p:cNvSpPr txBox="1"/>
          <p:nvPr/>
        </p:nvSpPr>
        <p:spPr>
          <a:xfrm>
            <a:off x="1939363" y="1711839"/>
            <a:ext cx="4127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Would you like to come on a space adventure to find some aliens</a:t>
            </a:r>
            <a:r>
              <a:rPr lang="en-GB" dirty="0"/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1E03BB-A09C-4337-BEF0-61E7E708201B}"/>
              </a:ext>
            </a:extLst>
          </p:cNvPr>
          <p:cNvSpPr txBox="1"/>
          <p:nvPr/>
        </p:nvSpPr>
        <p:spPr>
          <a:xfrm>
            <a:off x="3358350" y="4271171"/>
            <a:ext cx="4750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Let’s see if we can make the aliens happy by putting them into pairs.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36E90E-20D7-4079-9F9A-BDDF6E1AED5D}"/>
              </a:ext>
            </a:extLst>
          </p:cNvPr>
          <p:cNvGrpSpPr/>
          <p:nvPr/>
        </p:nvGrpSpPr>
        <p:grpSpPr>
          <a:xfrm>
            <a:off x="7386321" y="5740088"/>
            <a:ext cx="1204290" cy="552485"/>
            <a:chOff x="7386321" y="5740088"/>
            <a:chExt cx="1204290" cy="55248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B8405716-07A8-4F90-914D-5EAC1AC4CF80}"/>
                </a:ext>
              </a:extLst>
            </p:cNvPr>
            <p:cNvSpPr/>
            <p:nvPr/>
          </p:nvSpPr>
          <p:spPr>
            <a:xfrm>
              <a:off x="7386321" y="5740088"/>
              <a:ext cx="1204290" cy="552485"/>
            </a:xfrm>
            <a:prstGeom prst="wedgeRoundRectCallout">
              <a:avLst>
                <a:gd name="adj1" fmla="val 16185"/>
                <a:gd name="adj2" fmla="val 10828"/>
                <a:gd name="adj3" fmla="val 16667"/>
              </a:avLst>
            </a:prstGeom>
            <a:solidFill>
              <a:srgbClr val="EE73AA"/>
            </a:solidFill>
            <a:ln w="38100">
              <a:solidFill>
                <a:srgbClr val="8DC7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hlinkClick r:id="rId4" action="ppaction://hlinksldjump"/>
              <a:extLst>
                <a:ext uri="{FF2B5EF4-FFF2-40B4-BE49-F238E27FC236}">
                  <a16:creationId xmlns:a16="http://schemas.microsoft.com/office/drawing/2014/main" id="{02D9E9AB-8E4C-4184-91FC-70D73EB23738}"/>
                </a:ext>
              </a:extLst>
            </p:cNvPr>
            <p:cNvSpPr txBox="1"/>
            <p:nvPr/>
          </p:nvSpPr>
          <p:spPr>
            <a:xfrm>
              <a:off x="7505466" y="5805898"/>
              <a:ext cx="9659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dirty="0">
                  <a:solidFill>
                    <a:schemeClr val="bg1"/>
                  </a:solidFill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  <p:bldP spid="18" grpId="0" animBg="1"/>
      <p:bldP spid="17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3B7FD1EC-4B27-4F2E-BD0D-AED8717445C9}"/>
              </a:ext>
            </a:extLst>
          </p:cNvPr>
          <p:cNvSpPr/>
          <p:nvPr/>
        </p:nvSpPr>
        <p:spPr>
          <a:xfrm>
            <a:off x="8604250" y="6637283"/>
            <a:ext cx="539750" cy="220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6D9E24-1DB0-4151-89BD-F82C3DDF2780}"/>
              </a:ext>
            </a:extLst>
          </p:cNvPr>
          <p:cNvGrpSpPr/>
          <p:nvPr/>
        </p:nvGrpSpPr>
        <p:grpSpPr>
          <a:xfrm>
            <a:off x="539750" y="2819196"/>
            <a:ext cx="1662747" cy="2706915"/>
            <a:chOff x="539750" y="2819196"/>
            <a:chExt cx="1662747" cy="270691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BC8535E-169A-432D-A742-1DAC7878FF4B}"/>
                </a:ext>
              </a:extLst>
            </p:cNvPr>
            <p:cNvSpPr/>
            <p:nvPr/>
          </p:nvSpPr>
          <p:spPr>
            <a:xfrm rot="21414620">
              <a:off x="641348" y="5067659"/>
              <a:ext cx="1561149" cy="458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B8EADA-F49D-4EF0-B395-10AD92383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50" y="2819196"/>
              <a:ext cx="1561149" cy="2572861"/>
            </a:xfrm>
            <a:prstGeom prst="rect">
              <a:avLst/>
            </a:prstGeom>
          </p:spPr>
        </p:pic>
      </p:grp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0FD93AA-13A2-4018-BFB6-AC50B6C5F392}"/>
              </a:ext>
            </a:extLst>
          </p:cNvPr>
          <p:cNvSpPr/>
          <p:nvPr/>
        </p:nvSpPr>
        <p:spPr>
          <a:xfrm>
            <a:off x="1045039" y="1349831"/>
            <a:ext cx="3207649" cy="1175657"/>
          </a:xfrm>
          <a:prstGeom prst="wedgeRoundRectCallout">
            <a:avLst>
              <a:gd name="adj1" fmla="val -29886"/>
              <a:gd name="adj2" fmla="val 74113"/>
              <a:gd name="adj3" fmla="val 16667"/>
            </a:avLst>
          </a:prstGeom>
          <a:solidFill>
            <a:schemeClr val="bg1"/>
          </a:solidFill>
          <a:ln w="38100">
            <a:solidFill>
              <a:srgbClr val="8DC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99275C-EE90-48D4-BD6B-12C5CF2700CA}"/>
              </a:ext>
            </a:extLst>
          </p:cNvPr>
          <p:cNvSpPr txBox="1"/>
          <p:nvPr/>
        </p:nvSpPr>
        <p:spPr>
          <a:xfrm>
            <a:off x="1213654" y="1581213"/>
            <a:ext cx="2879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What do you notice about these aliens?</a:t>
            </a:r>
            <a:endParaRPr lang="en-GB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1553D4D-C430-490C-9F48-59423720E5A8}"/>
              </a:ext>
            </a:extLst>
          </p:cNvPr>
          <p:cNvGrpSpPr/>
          <p:nvPr/>
        </p:nvGrpSpPr>
        <p:grpSpPr>
          <a:xfrm>
            <a:off x="-203201" y="568193"/>
            <a:ext cx="9521371" cy="483406"/>
            <a:chOff x="-203201" y="568193"/>
            <a:chExt cx="9521371" cy="48340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89F8305-CC24-40ED-ABD2-60A1EA6A876F}"/>
                </a:ext>
              </a:extLst>
            </p:cNvPr>
            <p:cNvSpPr/>
            <p:nvPr/>
          </p:nvSpPr>
          <p:spPr>
            <a:xfrm>
              <a:off x="-203201" y="568193"/>
              <a:ext cx="9521371" cy="4834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08C9A8-1515-44EF-9DC2-4C1BA2524F3F}"/>
                </a:ext>
              </a:extLst>
            </p:cNvPr>
            <p:cNvSpPr txBox="1"/>
            <p:nvPr/>
          </p:nvSpPr>
          <p:spPr>
            <a:xfrm>
              <a:off x="0" y="611921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These aliens look sad. Can you make them happy by putting them into pairs?</a:t>
              </a:r>
              <a:endParaRPr lang="en-GB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93F741E-8E32-46D3-B39C-84B40BEB7692}"/>
              </a:ext>
            </a:extLst>
          </p:cNvPr>
          <p:cNvGrpSpPr/>
          <p:nvPr/>
        </p:nvGrpSpPr>
        <p:grpSpPr>
          <a:xfrm>
            <a:off x="-193677" y="5810373"/>
            <a:ext cx="9521371" cy="483406"/>
            <a:chOff x="-193677" y="5810373"/>
            <a:chExt cx="9521371" cy="48340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43B613-C5A1-4663-A61A-CDDA11456F45}"/>
                </a:ext>
              </a:extLst>
            </p:cNvPr>
            <p:cNvSpPr/>
            <p:nvPr/>
          </p:nvSpPr>
          <p:spPr>
            <a:xfrm>
              <a:off x="-193677" y="5810373"/>
              <a:ext cx="9521371" cy="4834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83625F-F5EA-4376-940B-83C3333D7AF3}"/>
                </a:ext>
              </a:extLst>
            </p:cNvPr>
            <p:cNvSpPr txBox="1"/>
            <p:nvPr/>
          </p:nvSpPr>
          <p:spPr>
            <a:xfrm>
              <a:off x="9524" y="5854101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Let’s help the aliens to make a pair. Click the sad alien to find his pair.</a:t>
              </a:r>
              <a:endParaRPr lang="en-GB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5D339D-BB5F-44EC-9235-7594E5CAA9C0}"/>
              </a:ext>
            </a:extLst>
          </p:cNvPr>
          <p:cNvGrpSpPr/>
          <p:nvPr/>
        </p:nvGrpSpPr>
        <p:grpSpPr>
          <a:xfrm>
            <a:off x="3585675" y="2736244"/>
            <a:ext cx="2380649" cy="1479799"/>
            <a:chOff x="3585675" y="2736244"/>
            <a:chExt cx="2380649" cy="14797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3A9BF50-BED0-40ED-8B4E-8BC1239F0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85675" y="2736244"/>
              <a:ext cx="1263047" cy="131806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B3100A-0444-48CF-8959-7A3D578EA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03277" y="2759164"/>
              <a:ext cx="1263047" cy="1318061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CB2B2B2-C91D-48DE-9302-4B49D7C8F421}"/>
                </a:ext>
              </a:extLst>
            </p:cNvPr>
            <p:cNvSpPr/>
            <p:nvPr/>
          </p:nvSpPr>
          <p:spPr>
            <a:xfrm>
              <a:off x="3660149" y="3878015"/>
              <a:ext cx="2189108" cy="33802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8886B52-F03D-4856-BB96-A2A5C2856D90}"/>
              </a:ext>
            </a:extLst>
          </p:cNvPr>
          <p:cNvGrpSpPr/>
          <p:nvPr/>
        </p:nvGrpSpPr>
        <p:grpSpPr>
          <a:xfrm>
            <a:off x="2374065" y="4177977"/>
            <a:ext cx="1404028" cy="1548710"/>
            <a:chOff x="2374065" y="4177977"/>
            <a:chExt cx="1404028" cy="154871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FA535EF-88F6-4672-921B-A78481535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74065" y="4177977"/>
              <a:ext cx="1404028" cy="1465181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B89388E-1D32-4E39-AB97-909D197CE3C1}"/>
                </a:ext>
              </a:extLst>
            </p:cNvPr>
            <p:cNvSpPr/>
            <p:nvPr/>
          </p:nvSpPr>
          <p:spPr>
            <a:xfrm>
              <a:off x="2543197" y="5423327"/>
              <a:ext cx="1145980" cy="303360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BC88C5-54AF-444A-8FCF-E52E9D5475E1}"/>
              </a:ext>
            </a:extLst>
          </p:cNvPr>
          <p:cNvGrpSpPr/>
          <p:nvPr/>
        </p:nvGrpSpPr>
        <p:grpSpPr>
          <a:xfrm>
            <a:off x="7260507" y="4120866"/>
            <a:ext cx="1404028" cy="1548710"/>
            <a:chOff x="7260507" y="4120866"/>
            <a:chExt cx="1404028" cy="154871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954F103-0E23-4790-82AC-6C4EEFC6B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0507" y="4120866"/>
              <a:ext cx="1404028" cy="1465181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BCC16FE-A79F-4772-B9C8-3C84E5013071}"/>
                </a:ext>
              </a:extLst>
            </p:cNvPr>
            <p:cNvSpPr/>
            <p:nvPr/>
          </p:nvSpPr>
          <p:spPr>
            <a:xfrm>
              <a:off x="7429639" y="5366216"/>
              <a:ext cx="1145980" cy="303360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2442FA0-799F-4860-8B2D-3863FB59A99E}"/>
              </a:ext>
            </a:extLst>
          </p:cNvPr>
          <p:cNvGrpSpPr/>
          <p:nvPr/>
        </p:nvGrpSpPr>
        <p:grpSpPr>
          <a:xfrm>
            <a:off x="7386321" y="5740088"/>
            <a:ext cx="1204290" cy="552485"/>
            <a:chOff x="7386321" y="5740088"/>
            <a:chExt cx="1204290" cy="552485"/>
          </a:xfrm>
        </p:grpSpPr>
        <p:sp>
          <p:nvSpPr>
            <p:cNvPr id="35" name="Speech Bubble: Rectangle with Corners Rounded 34">
              <a:hlinkClick r:id="rId7" action="ppaction://hlinksldjump"/>
              <a:extLst>
                <a:ext uri="{FF2B5EF4-FFF2-40B4-BE49-F238E27FC236}">
                  <a16:creationId xmlns:a16="http://schemas.microsoft.com/office/drawing/2014/main" id="{D74DBB18-07BF-4914-8460-D724D5F0C172}"/>
                </a:ext>
              </a:extLst>
            </p:cNvPr>
            <p:cNvSpPr/>
            <p:nvPr/>
          </p:nvSpPr>
          <p:spPr>
            <a:xfrm>
              <a:off x="7386321" y="5740088"/>
              <a:ext cx="1204290" cy="552485"/>
            </a:xfrm>
            <a:prstGeom prst="wedgeRoundRectCallout">
              <a:avLst>
                <a:gd name="adj1" fmla="val 16185"/>
                <a:gd name="adj2" fmla="val 10828"/>
                <a:gd name="adj3" fmla="val 16667"/>
              </a:avLst>
            </a:prstGeom>
            <a:solidFill>
              <a:srgbClr val="EE73AA"/>
            </a:solidFill>
            <a:ln w="38100">
              <a:solidFill>
                <a:srgbClr val="8DC7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hlinkClick r:id="rId8" action="ppaction://hlinksldjump"/>
              <a:extLst>
                <a:ext uri="{FF2B5EF4-FFF2-40B4-BE49-F238E27FC236}">
                  <a16:creationId xmlns:a16="http://schemas.microsoft.com/office/drawing/2014/main" id="{C9AFA1EE-B97B-47BC-A493-60915612733F}"/>
                </a:ext>
              </a:extLst>
            </p:cNvPr>
            <p:cNvSpPr txBox="1"/>
            <p:nvPr/>
          </p:nvSpPr>
          <p:spPr>
            <a:xfrm>
              <a:off x="7505466" y="5805898"/>
              <a:ext cx="9659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8C7F8E2-FBCA-49EE-87E9-C3C2210C8C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6827574" y="3775330"/>
            <a:ext cx="394051" cy="33036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2252431-07D2-4B6B-83F4-1D694E3A54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7293171" y="3379588"/>
            <a:ext cx="394051" cy="33036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3285D6E-07CF-41C2-904D-9405D8445F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6797205" y="2924906"/>
            <a:ext cx="394051" cy="33036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A04B243-10A3-4433-9AAB-5E1DE038D9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7317283" y="2571059"/>
            <a:ext cx="394051" cy="33036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FF42728-84B7-4245-9AE4-8C503A590E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6833670" y="3769234"/>
            <a:ext cx="394051" cy="33036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8AFA9DF-62C8-4E9F-AAC8-EF1EA9BA72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7299267" y="3373492"/>
            <a:ext cx="394051" cy="3303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02A0539-8C46-45E9-9C33-59F536C5FE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6803301" y="2918810"/>
            <a:ext cx="394051" cy="33036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698E711-04FD-4493-865D-AFDB95A30C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7323379" y="2564963"/>
            <a:ext cx="394051" cy="330369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7C2DAAAB-502F-430F-8BCE-25C23922B8EE}"/>
              </a:ext>
            </a:extLst>
          </p:cNvPr>
          <p:cNvGrpSpPr/>
          <p:nvPr/>
        </p:nvGrpSpPr>
        <p:grpSpPr>
          <a:xfrm>
            <a:off x="6006677" y="4125341"/>
            <a:ext cx="1404027" cy="1550472"/>
            <a:chOff x="6006677" y="4125341"/>
            <a:chExt cx="1404027" cy="1550472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C1A69D0-0C7C-4851-81DB-C690F2806D8C}"/>
                </a:ext>
              </a:extLst>
            </p:cNvPr>
            <p:cNvSpPr/>
            <p:nvPr/>
          </p:nvSpPr>
          <p:spPr>
            <a:xfrm>
              <a:off x="6176385" y="5372453"/>
              <a:ext cx="1145980" cy="303360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07073B35-656B-497A-9A48-07410FE8A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06677" y="4125341"/>
              <a:ext cx="1404027" cy="1465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230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0.39757 -0.0083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8" y="-41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75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25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75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75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25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75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3B7FD1EC-4B27-4F2E-BD0D-AED8717445C9}"/>
              </a:ext>
            </a:extLst>
          </p:cNvPr>
          <p:cNvSpPr/>
          <p:nvPr/>
        </p:nvSpPr>
        <p:spPr>
          <a:xfrm>
            <a:off x="8604250" y="6637283"/>
            <a:ext cx="539750" cy="220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6D9E24-1DB0-4151-89BD-F82C3DDF2780}"/>
              </a:ext>
            </a:extLst>
          </p:cNvPr>
          <p:cNvGrpSpPr/>
          <p:nvPr/>
        </p:nvGrpSpPr>
        <p:grpSpPr>
          <a:xfrm>
            <a:off x="539750" y="2819196"/>
            <a:ext cx="1662747" cy="2706915"/>
            <a:chOff x="539750" y="2819196"/>
            <a:chExt cx="1662747" cy="270691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BC8535E-169A-432D-A742-1DAC7878FF4B}"/>
                </a:ext>
              </a:extLst>
            </p:cNvPr>
            <p:cNvSpPr/>
            <p:nvPr/>
          </p:nvSpPr>
          <p:spPr>
            <a:xfrm rot="21414620">
              <a:off x="641348" y="5067659"/>
              <a:ext cx="1561149" cy="458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B8EADA-F49D-4EF0-B395-10AD92383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50" y="2819196"/>
              <a:ext cx="1561149" cy="2572861"/>
            </a:xfrm>
            <a:prstGeom prst="rect">
              <a:avLst/>
            </a:prstGeom>
          </p:spPr>
        </p:pic>
      </p:grp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0FD93AA-13A2-4018-BFB6-AC50B6C5F392}"/>
              </a:ext>
            </a:extLst>
          </p:cNvPr>
          <p:cNvSpPr/>
          <p:nvPr/>
        </p:nvSpPr>
        <p:spPr>
          <a:xfrm>
            <a:off x="1045039" y="1349831"/>
            <a:ext cx="2076113" cy="1175657"/>
          </a:xfrm>
          <a:prstGeom prst="wedgeRoundRectCallout">
            <a:avLst>
              <a:gd name="adj1" fmla="val -29886"/>
              <a:gd name="adj2" fmla="val 74113"/>
              <a:gd name="adj3" fmla="val 16667"/>
            </a:avLst>
          </a:prstGeom>
          <a:solidFill>
            <a:schemeClr val="bg1"/>
          </a:solidFill>
          <a:ln w="38100">
            <a:solidFill>
              <a:srgbClr val="8DC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99275C-EE90-48D4-BD6B-12C5CF2700CA}"/>
              </a:ext>
            </a:extLst>
          </p:cNvPr>
          <p:cNvSpPr txBox="1"/>
          <p:nvPr/>
        </p:nvSpPr>
        <p:spPr>
          <a:xfrm>
            <a:off x="1213654" y="1581213"/>
            <a:ext cx="1724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How many are in a pair?</a:t>
            </a:r>
            <a:endParaRPr lang="en-GB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1553D4D-C430-490C-9F48-59423720E5A8}"/>
              </a:ext>
            </a:extLst>
          </p:cNvPr>
          <p:cNvGrpSpPr/>
          <p:nvPr/>
        </p:nvGrpSpPr>
        <p:grpSpPr>
          <a:xfrm>
            <a:off x="-203201" y="568193"/>
            <a:ext cx="9521371" cy="483406"/>
            <a:chOff x="-203201" y="568193"/>
            <a:chExt cx="9521371" cy="48340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89F8305-CC24-40ED-ABD2-60A1EA6A876F}"/>
                </a:ext>
              </a:extLst>
            </p:cNvPr>
            <p:cNvSpPr/>
            <p:nvPr/>
          </p:nvSpPr>
          <p:spPr>
            <a:xfrm>
              <a:off x="-203201" y="568193"/>
              <a:ext cx="9521371" cy="4834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08C9A8-1515-44EF-9DC2-4C1BA2524F3F}"/>
                </a:ext>
              </a:extLst>
            </p:cNvPr>
            <p:cNvSpPr txBox="1"/>
            <p:nvPr/>
          </p:nvSpPr>
          <p:spPr>
            <a:xfrm>
              <a:off x="0" y="611921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Can you make a matching pair of aliens to live on this planet?</a:t>
              </a:r>
              <a:endParaRPr lang="en-GB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93F741E-8E32-46D3-B39C-84B40BEB7692}"/>
              </a:ext>
            </a:extLst>
          </p:cNvPr>
          <p:cNvGrpSpPr/>
          <p:nvPr/>
        </p:nvGrpSpPr>
        <p:grpSpPr>
          <a:xfrm>
            <a:off x="-193677" y="5810373"/>
            <a:ext cx="9521371" cy="483406"/>
            <a:chOff x="-193677" y="5810373"/>
            <a:chExt cx="9521371" cy="48340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43B613-C5A1-4663-A61A-CDDA11456F45}"/>
                </a:ext>
              </a:extLst>
            </p:cNvPr>
            <p:cNvSpPr/>
            <p:nvPr/>
          </p:nvSpPr>
          <p:spPr>
            <a:xfrm>
              <a:off x="-193677" y="5810373"/>
              <a:ext cx="9521371" cy="4834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83625F-F5EA-4376-940B-83C3333D7AF3}"/>
                </a:ext>
              </a:extLst>
            </p:cNvPr>
            <p:cNvSpPr txBox="1"/>
            <p:nvPr/>
          </p:nvSpPr>
          <p:spPr>
            <a:xfrm>
              <a:off x="9524" y="5854101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Click on an alien to make a matching pair.</a:t>
              </a:r>
              <a:endParaRPr lang="en-GB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2442FA0-799F-4860-8B2D-3863FB59A99E}"/>
              </a:ext>
            </a:extLst>
          </p:cNvPr>
          <p:cNvGrpSpPr/>
          <p:nvPr/>
        </p:nvGrpSpPr>
        <p:grpSpPr>
          <a:xfrm>
            <a:off x="7386321" y="5740088"/>
            <a:ext cx="1204290" cy="552485"/>
            <a:chOff x="7386321" y="5740088"/>
            <a:chExt cx="1204290" cy="552485"/>
          </a:xfrm>
        </p:grpSpPr>
        <p:sp>
          <p:nvSpPr>
            <p:cNvPr id="35" name="Speech Bubble: Rectangle with Corners Rounded 34">
              <a:hlinkClick r:id="rId4" action="ppaction://hlinksldjump"/>
              <a:extLst>
                <a:ext uri="{FF2B5EF4-FFF2-40B4-BE49-F238E27FC236}">
                  <a16:creationId xmlns:a16="http://schemas.microsoft.com/office/drawing/2014/main" id="{D74DBB18-07BF-4914-8460-D724D5F0C172}"/>
                </a:ext>
              </a:extLst>
            </p:cNvPr>
            <p:cNvSpPr/>
            <p:nvPr/>
          </p:nvSpPr>
          <p:spPr>
            <a:xfrm>
              <a:off x="7386321" y="5740088"/>
              <a:ext cx="1204290" cy="552485"/>
            </a:xfrm>
            <a:prstGeom prst="wedgeRoundRectCallout">
              <a:avLst>
                <a:gd name="adj1" fmla="val 16185"/>
                <a:gd name="adj2" fmla="val 10828"/>
                <a:gd name="adj3" fmla="val 16667"/>
              </a:avLst>
            </a:prstGeom>
            <a:solidFill>
              <a:srgbClr val="EE73AA"/>
            </a:solidFill>
            <a:ln w="38100">
              <a:solidFill>
                <a:srgbClr val="8DC7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hlinkClick r:id="rId5" action="ppaction://hlinksldjump"/>
              <a:extLst>
                <a:ext uri="{FF2B5EF4-FFF2-40B4-BE49-F238E27FC236}">
                  <a16:creationId xmlns:a16="http://schemas.microsoft.com/office/drawing/2014/main" id="{C9AFA1EE-B97B-47BC-A493-60915612733F}"/>
                </a:ext>
              </a:extLst>
            </p:cNvPr>
            <p:cNvSpPr txBox="1"/>
            <p:nvPr/>
          </p:nvSpPr>
          <p:spPr>
            <a:xfrm>
              <a:off x="7505466" y="5805898"/>
              <a:ext cx="9659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8C7F8E2-FBCA-49EE-87E9-C3C2210C8C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4777533" y="2129866"/>
            <a:ext cx="394051" cy="33036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2252431-07D2-4B6B-83F4-1D694E3A54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5243130" y="1734124"/>
            <a:ext cx="394051" cy="33036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3285D6E-07CF-41C2-904D-9405D8445F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4747164" y="1279442"/>
            <a:ext cx="394051" cy="33036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FF42728-84B7-4245-9AE4-8C503A590E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4783629" y="2123770"/>
            <a:ext cx="394051" cy="33036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8AFA9DF-62C8-4E9F-AAC8-EF1EA9BA72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5249226" y="1728028"/>
            <a:ext cx="394051" cy="3303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02A0539-8C46-45E9-9C33-59F536C5FE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4753260" y="1273346"/>
            <a:ext cx="394051" cy="33036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F253207-4244-4325-A934-0353DC1800EB}"/>
              </a:ext>
            </a:extLst>
          </p:cNvPr>
          <p:cNvGrpSpPr/>
          <p:nvPr/>
        </p:nvGrpSpPr>
        <p:grpSpPr>
          <a:xfrm>
            <a:off x="3966990" y="2541394"/>
            <a:ext cx="1137145" cy="1690470"/>
            <a:chOff x="3979182" y="2626738"/>
            <a:chExt cx="1137145" cy="1690470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5029D0C-8576-42BE-B0E6-5BBF7A60B571}"/>
                </a:ext>
              </a:extLst>
            </p:cNvPr>
            <p:cNvSpPr/>
            <p:nvPr/>
          </p:nvSpPr>
          <p:spPr>
            <a:xfrm>
              <a:off x="3979182" y="3874734"/>
              <a:ext cx="1137145" cy="442474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98A47E0-6F0B-4217-9FFA-C3F3AE581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535" y="2626738"/>
              <a:ext cx="990832" cy="158094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4705711-0B1D-444F-900B-A2977308752F}"/>
              </a:ext>
            </a:extLst>
          </p:cNvPr>
          <p:cNvGrpSpPr/>
          <p:nvPr/>
        </p:nvGrpSpPr>
        <p:grpSpPr>
          <a:xfrm>
            <a:off x="5111349" y="2541394"/>
            <a:ext cx="1137145" cy="1690470"/>
            <a:chOff x="5123541" y="2626738"/>
            <a:chExt cx="1137145" cy="169047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AD61B76-4A31-4D83-BB6D-A1902EB99A0B}"/>
                </a:ext>
              </a:extLst>
            </p:cNvPr>
            <p:cNvSpPr/>
            <p:nvPr/>
          </p:nvSpPr>
          <p:spPr>
            <a:xfrm>
              <a:off x="5123541" y="3874734"/>
              <a:ext cx="1137145" cy="442474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8E3A35D-F646-44CB-A902-4A6874168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3587" y="2626738"/>
              <a:ext cx="990832" cy="1580944"/>
            </a:xfrm>
            <a:prstGeom prst="rect">
              <a:avLst/>
            </a:prstGeom>
          </p:spPr>
        </p:pic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CCBBED48-BC8A-4029-BBAD-746A15E488B0}"/>
              </a:ext>
            </a:extLst>
          </p:cNvPr>
          <p:cNvSpPr/>
          <p:nvPr/>
        </p:nvSpPr>
        <p:spPr>
          <a:xfrm>
            <a:off x="5894223" y="5170820"/>
            <a:ext cx="1847697" cy="483406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A3F41DEF-23D3-4E36-BCF0-69EF736182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6586" y="3492987"/>
            <a:ext cx="1464298" cy="202212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BC30324-A308-44FC-85A8-3045E76ED15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543" y="3880404"/>
            <a:ext cx="1074271" cy="16257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6240A8-ADE2-4D8E-A817-70AD54775B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54" y="3884541"/>
            <a:ext cx="1074271" cy="1625702"/>
          </a:xfrm>
          <a:prstGeom prst="rect">
            <a:avLst/>
          </a:prstGeom>
        </p:spPr>
      </p:pic>
      <p:sp>
        <p:nvSpPr>
          <p:cNvPr id="74" name="Oval 73">
            <a:extLst>
              <a:ext uri="{FF2B5EF4-FFF2-40B4-BE49-F238E27FC236}">
                <a16:creationId xmlns:a16="http://schemas.microsoft.com/office/drawing/2014/main" id="{9F618321-B174-4AD0-8187-12D72F66715D}"/>
              </a:ext>
            </a:extLst>
          </p:cNvPr>
          <p:cNvSpPr/>
          <p:nvPr/>
        </p:nvSpPr>
        <p:spPr>
          <a:xfrm>
            <a:off x="2311089" y="5308373"/>
            <a:ext cx="1016691" cy="313131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88F10C1-9080-4C1D-9B58-E42D1596E066}"/>
              </a:ext>
            </a:extLst>
          </p:cNvPr>
          <p:cNvSpPr/>
          <p:nvPr/>
        </p:nvSpPr>
        <p:spPr>
          <a:xfrm>
            <a:off x="3315871" y="5318813"/>
            <a:ext cx="1016691" cy="313131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0310E76-D9E3-4080-A67C-E9929ED14F1B}"/>
              </a:ext>
            </a:extLst>
          </p:cNvPr>
          <p:cNvGrpSpPr/>
          <p:nvPr/>
        </p:nvGrpSpPr>
        <p:grpSpPr>
          <a:xfrm>
            <a:off x="5816222" y="3496549"/>
            <a:ext cx="3096091" cy="2157677"/>
            <a:chOff x="5816222" y="3496549"/>
            <a:chExt cx="3096091" cy="2157677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D0F0D2F-C763-41A3-9CBF-3C81F1DA0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81905" y="3496549"/>
              <a:ext cx="1464298" cy="2022125"/>
            </a:xfrm>
            <a:prstGeom prst="rect">
              <a:avLst/>
            </a:prstGeom>
          </p:spPr>
        </p:pic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191FD3C-9334-45BE-988C-7B504DA0112E}"/>
                </a:ext>
              </a:extLst>
            </p:cNvPr>
            <p:cNvSpPr/>
            <p:nvPr/>
          </p:nvSpPr>
          <p:spPr>
            <a:xfrm>
              <a:off x="5816222" y="5170820"/>
              <a:ext cx="3096091" cy="483406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75C1C88C-C115-4E3C-A990-4318B802B4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3033507" y="3729569"/>
            <a:ext cx="394051" cy="33036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912BE69C-F59D-47AE-BC6B-539A2FBB6B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3499104" y="3333827"/>
            <a:ext cx="394051" cy="33036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0FE0C9E3-93AB-459C-8BD0-BB3F20DE62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3003138" y="2879145"/>
            <a:ext cx="394051" cy="33036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3BB5D669-79CD-46EB-BE63-55E2B3645C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3039603" y="3723473"/>
            <a:ext cx="394051" cy="330369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909CE175-9065-4547-8CE9-9291240EBF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3505200" y="3327731"/>
            <a:ext cx="394051" cy="330369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29F4EB53-B045-4782-B4F0-A1A4FA0B86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3009234" y="2873049"/>
            <a:ext cx="394051" cy="330369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A8D2E492-29C2-4029-91A0-3D898F45C5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7072817" y="3223306"/>
            <a:ext cx="394051" cy="33036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82D33025-17FB-4D5A-9AE9-9A12B858A3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7538414" y="2827564"/>
            <a:ext cx="394051" cy="330369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F9CDEAC8-75FF-4202-856D-A92F934921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7042448" y="2372882"/>
            <a:ext cx="394051" cy="330369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57895BE-A186-49E8-8449-B08CF0CF42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7078913" y="3217210"/>
            <a:ext cx="394051" cy="330369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A9CD649D-6E89-40E1-A4EB-E860BB79DD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7544510" y="2821468"/>
            <a:ext cx="394051" cy="330369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8983C58-CF5D-4D6F-922B-60AF7E942C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7048544" y="2366786"/>
            <a:ext cx="394051" cy="33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1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25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75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25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5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7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0" grpId="0"/>
      <p:bldP spid="20" grpId="1"/>
      <p:bldP spid="72" grpId="0" animBg="1"/>
      <p:bldP spid="72" grpId="1" animBg="1"/>
      <p:bldP spid="74" grpId="0" animBg="1"/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3B7FD1EC-4B27-4F2E-BD0D-AED8717445C9}"/>
              </a:ext>
            </a:extLst>
          </p:cNvPr>
          <p:cNvSpPr/>
          <p:nvPr/>
        </p:nvSpPr>
        <p:spPr>
          <a:xfrm>
            <a:off x="8604250" y="6637283"/>
            <a:ext cx="539750" cy="220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6D9E24-1DB0-4151-89BD-F82C3DDF2780}"/>
              </a:ext>
            </a:extLst>
          </p:cNvPr>
          <p:cNvGrpSpPr/>
          <p:nvPr/>
        </p:nvGrpSpPr>
        <p:grpSpPr>
          <a:xfrm>
            <a:off x="539750" y="2819196"/>
            <a:ext cx="1662747" cy="2706915"/>
            <a:chOff x="539750" y="2819196"/>
            <a:chExt cx="1662747" cy="270691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BC8535E-169A-432D-A742-1DAC7878FF4B}"/>
                </a:ext>
              </a:extLst>
            </p:cNvPr>
            <p:cNvSpPr/>
            <p:nvPr/>
          </p:nvSpPr>
          <p:spPr>
            <a:xfrm rot="21414620">
              <a:off x="641348" y="5067659"/>
              <a:ext cx="1561149" cy="458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B8EADA-F49D-4EF0-B395-10AD92383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50" y="2819196"/>
              <a:ext cx="1561149" cy="2572861"/>
            </a:xfrm>
            <a:prstGeom prst="rect">
              <a:avLst/>
            </a:prstGeom>
          </p:spPr>
        </p:pic>
      </p:grp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0FD93AA-13A2-4018-BFB6-AC50B6C5F392}"/>
              </a:ext>
            </a:extLst>
          </p:cNvPr>
          <p:cNvSpPr/>
          <p:nvPr/>
        </p:nvSpPr>
        <p:spPr>
          <a:xfrm>
            <a:off x="1045039" y="1301063"/>
            <a:ext cx="2710097" cy="1272117"/>
          </a:xfrm>
          <a:prstGeom prst="wedgeRoundRectCallout">
            <a:avLst>
              <a:gd name="adj1" fmla="val -26287"/>
              <a:gd name="adj2" fmla="val 69321"/>
              <a:gd name="adj3" fmla="val 16667"/>
            </a:avLst>
          </a:prstGeom>
          <a:solidFill>
            <a:schemeClr val="bg1"/>
          </a:solidFill>
          <a:ln w="38100">
            <a:solidFill>
              <a:srgbClr val="8DC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99275C-EE90-48D4-BD6B-12C5CF2700CA}"/>
              </a:ext>
            </a:extLst>
          </p:cNvPr>
          <p:cNvSpPr txBox="1"/>
          <p:nvPr/>
        </p:nvSpPr>
        <p:spPr>
          <a:xfrm>
            <a:off x="1211228" y="1434559"/>
            <a:ext cx="23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Which alien should live on this planet? How do you know?</a:t>
            </a:r>
            <a:endParaRPr lang="en-GB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1553D4D-C430-490C-9F48-59423720E5A8}"/>
              </a:ext>
            </a:extLst>
          </p:cNvPr>
          <p:cNvGrpSpPr/>
          <p:nvPr/>
        </p:nvGrpSpPr>
        <p:grpSpPr>
          <a:xfrm>
            <a:off x="-203201" y="568193"/>
            <a:ext cx="9521371" cy="483406"/>
            <a:chOff x="-203201" y="568193"/>
            <a:chExt cx="9521371" cy="48340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89F8305-CC24-40ED-ABD2-60A1EA6A876F}"/>
                </a:ext>
              </a:extLst>
            </p:cNvPr>
            <p:cNvSpPr/>
            <p:nvPr/>
          </p:nvSpPr>
          <p:spPr>
            <a:xfrm>
              <a:off x="-203201" y="568193"/>
              <a:ext cx="9521371" cy="4834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08C9A8-1515-44EF-9DC2-4C1BA2524F3F}"/>
                </a:ext>
              </a:extLst>
            </p:cNvPr>
            <p:cNvSpPr txBox="1"/>
            <p:nvPr/>
          </p:nvSpPr>
          <p:spPr>
            <a:xfrm>
              <a:off x="0" y="611921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Can you make a matching pair of aliens to live on this planet?</a:t>
              </a:r>
              <a:endParaRPr lang="en-GB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93F741E-8E32-46D3-B39C-84B40BEB7692}"/>
              </a:ext>
            </a:extLst>
          </p:cNvPr>
          <p:cNvGrpSpPr/>
          <p:nvPr/>
        </p:nvGrpSpPr>
        <p:grpSpPr>
          <a:xfrm>
            <a:off x="-193677" y="5810373"/>
            <a:ext cx="9521371" cy="483406"/>
            <a:chOff x="-193677" y="5810373"/>
            <a:chExt cx="9521371" cy="48340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43B613-C5A1-4663-A61A-CDDA11456F45}"/>
                </a:ext>
              </a:extLst>
            </p:cNvPr>
            <p:cNvSpPr/>
            <p:nvPr/>
          </p:nvSpPr>
          <p:spPr>
            <a:xfrm>
              <a:off x="-193677" y="5810373"/>
              <a:ext cx="9521371" cy="4834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83625F-F5EA-4376-940B-83C3333D7AF3}"/>
                </a:ext>
              </a:extLst>
            </p:cNvPr>
            <p:cNvSpPr txBox="1"/>
            <p:nvPr/>
          </p:nvSpPr>
          <p:spPr>
            <a:xfrm>
              <a:off x="9524" y="5854101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Click on an alien to make a matching pair.</a:t>
              </a:r>
              <a:endParaRPr lang="en-GB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2442FA0-799F-4860-8B2D-3863FB59A99E}"/>
              </a:ext>
            </a:extLst>
          </p:cNvPr>
          <p:cNvGrpSpPr/>
          <p:nvPr/>
        </p:nvGrpSpPr>
        <p:grpSpPr>
          <a:xfrm>
            <a:off x="7386321" y="5740088"/>
            <a:ext cx="1204290" cy="552485"/>
            <a:chOff x="7386321" y="5740088"/>
            <a:chExt cx="1204290" cy="552485"/>
          </a:xfrm>
        </p:grpSpPr>
        <p:sp>
          <p:nvSpPr>
            <p:cNvPr id="35" name="Speech Bubble: Rectangle with Corners Rounded 34">
              <a:hlinkClick r:id="rId4" action="ppaction://hlinksldjump"/>
              <a:extLst>
                <a:ext uri="{FF2B5EF4-FFF2-40B4-BE49-F238E27FC236}">
                  <a16:creationId xmlns:a16="http://schemas.microsoft.com/office/drawing/2014/main" id="{D74DBB18-07BF-4914-8460-D724D5F0C172}"/>
                </a:ext>
              </a:extLst>
            </p:cNvPr>
            <p:cNvSpPr/>
            <p:nvPr/>
          </p:nvSpPr>
          <p:spPr>
            <a:xfrm>
              <a:off x="7386321" y="5740088"/>
              <a:ext cx="1204290" cy="552485"/>
            </a:xfrm>
            <a:prstGeom prst="wedgeRoundRectCallout">
              <a:avLst>
                <a:gd name="adj1" fmla="val 16185"/>
                <a:gd name="adj2" fmla="val 10828"/>
                <a:gd name="adj3" fmla="val 16667"/>
              </a:avLst>
            </a:prstGeom>
            <a:solidFill>
              <a:srgbClr val="EE73AA"/>
            </a:solidFill>
            <a:ln w="38100">
              <a:solidFill>
                <a:srgbClr val="8DC7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hlinkClick r:id="rId5" action="ppaction://hlinksldjump"/>
              <a:extLst>
                <a:ext uri="{FF2B5EF4-FFF2-40B4-BE49-F238E27FC236}">
                  <a16:creationId xmlns:a16="http://schemas.microsoft.com/office/drawing/2014/main" id="{C9AFA1EE-B97B-47BC-A493-60915612733F}"/>
                </a:ext>
              </a:extLst>
            </p:cNvPr>
            <p:cNvSpPr txBox="1"/>
            <p:nvPr/>
          </p:nvSpPr>
          <p:spPr>
            <a:xfrm>
              <a:off x="7505466" y="5805898"/>
              <a:ext cx="9659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8C7F8E2-FBCA-49EE-87E9-C3C2210C8C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5066518" y="2044108"/>
            <a:ext cx="394051" cy="33036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2252431-07D2-4B6B-83F4-1D694E3A54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5532115" y="1648366"/>
            <a:ext cx="394051" cy="33036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3285D6E-07CF-41C2-904D-9405D8445F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5036149" y="1193684"/>
            <a:ext cx="394051" cy="33036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FF42728-84B7-4245-9AE4-8C503A590E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5072614" y="2038012"/>
            <a:ext cx="394051" cy="33036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8AFA9DF-62C8-4E9F-AAC8-EF1EA9BA72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5538211" y="1642270"/>
            <a:ext cx="394051" cy="3303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02A0539-8C46-45E9-9C33-59F536C5FE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5042245" y="1187588"/>
            <a:ext cx="394051" cy="33036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F253207-4244-4325-A934-0353DC1800EB}"/>
              </a:ext>
            </a:extLst>
          </p:cNvPr>
          <p:cNvGrpSpPr/>
          <p:nvPr/>
        </p:nvGrpSpPr>
        <p:grpSpPr>
          <a:xfrm>
            <a:off x="4064089" y="2493474"/>
            <a:ext cx="1241990" cy="1421186"/>
            <a:chOff x="3859616" y="2659984"/>
            <a:chExt cx="1352550" cy="1547698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5029D0C-8576-42BE-B0E6-5BBF7A60B571}"/>
                </a:ext>
              </a:extLst>
            </p:cNvPr>
            <p:cNvSpPr/>
            <p:nvPr/>
          </p:nvSpPr>
          <p:spPr>
            <a:xfrm>
              <a:off x="3979182" y="3874734"/>
              <a:ext cx="1137145" cy="33294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98A47E0-6F0B-4217-9FFA-C3F3AE581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59616" y="2659984"/>
              <a:ext cx="1352550" cy="143489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4705711-0B1D-444F-900B-A2977308752F}"/>
              </a:ext>
            </a:extLst>
          </p:cNvPr>
          <p:cNvGrpSpPr/>
          <p:nvPr/>
        </p:nvGrpSpPr>
        <p:grpSpPr>
          <a:xfrm>
            <a:off x="5391423" y="2489553"/>
            <a:ext cx="1238933" cy="1425107"/>
            <a:chOff x="5297510" y="2666751"/>
            <a:chExt cx="1339626" cy="1540931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AD61B76-4A31-4D83-BB6D-A1902EB99A0B}"/>
                </a:ext>
              </a:extLst>
            </p:cNvPr>
            <p:cNvSpPr/>
            <p:nvPr/>
          </p:nvSpPr>
          <p:spPr>
            <a:xfrm>
              <a:off x="5416149" y="3874734"/>
              <a:ext cx="1137145" cy="33294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8E3A35D-F646-44CB-A902-4A6874168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7510" y="2666751"/>
              <a:ext cx="1339626" cy="1421185"/>
            </a:xfrm>
            <a:prstGeom prst="rect">
              <a:avLst/>
            </a:prstGeom>
          </p:spPr>
        </p:pic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CCBBED48-BC8A-4029-BBAD-746A15E488B0}"/>
              </a:ext>
            </a:extLst>
          </p:cNvPr>
          <p:cNvSpPr/>
          <p:nvPr/>
        </p:nvSpPr>
        <p:spPr>
          <a:xfrm>
            <a:off x="6287899" y="5170820"/>
            <a:ext cx="1646661" cy="483406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A3F41DEF-23D3-4E36-BCF0-69EF736182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110" y="4123853"/>
            <a:ext cx="1464298" cy="14439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6240A8-ADE2-4D8E-A817-70AD54775B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5410" y="3884541"/>
            <a:ext cx="798478" cy="1625702"/>
          </a:xfrm>
          <a:prstGeom prst="rect">
            <a:avLst/>
          </a:prstGeom>
        </p:spPr>
      </p:pic>
      <p:sp>
        <p:nvSpPr>
          <p:cNvPr id="74" name="Oval 73">
            <a:extLst>
              <a:ext uri="{FF2B5EF4-FFF2-40B4-BE49-F238E27FC236}">
                <a16:creationId xmlns:a16="http://schemas.microsoft.com/office/drawing/2014/main" id="{9F618321-B174-4AD0-8187-12D72F66715D}"/>
              </a:ext>
            </a:extLst>
          </p:cNvPr>
          <p:cNvSpPr/>
          <p:nvPr/>
        </p:nvSpPr>
        <p:spPr>
          <a:xfrm>
            <a:off x="3285549" y="5308373"/>
            <a:ext cx="1016691" cy="313131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C0301D-B639-4F3F-9C92-DB5B20C466E3}"/>
              </a:ext>
            </a:extLst>
          </p:cNvPr>
          <p:cNvGrpSpPr/>
          <p:nvPr/>
        </p:nvGrpSpPr>
        <p:grpSpPr>
          <a:xfrm>
            <a:off x="4729596" y="4092121"/>
            <a:ext cx="1339626" cy="1540931"/>
            <a:chOff x="5297510" y="2666751"/>
            <a:chExt cx="1339626" cy="1540931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4AAEC52-D097-4BE8-B6B5-7496AF34B4C7}"/>
                </a:ext>
              </a:extLst>
            </p:cNvPr>
            <p:cNvSpPr/>
            <p:nvPr/>
          </p:nvSpPr>
          <p:spPr>
            <a:xfrm>
              <a:off x="5416149" y="3874734"/>
              <a:ext cx="1137145" cy="33294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B69B2FF7-6143-49F4-9F00-5E7363A05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7510" y="2666751"/>
              <a:ext cx="1339626" cy="142118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9700D31-E055-47DC-85FB-4E5D53329C8E}"/>
              </a:ext>
            </a:extLst>
          </p:cNvPr>
          <p:cNvSpPr txBox="1"/>
          <p:nvPr/>
        </p:nvSpPr>
        <p:spPr>
          <a:xfrm>
            <a:off x="3049803" y="3405076"/>
            <a:ext cx="1555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Try again!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8A1B6E-91C3-4C85-83FD-E7015C0A77A4}"/>
              </a:ext>
            </a:extLst>
          </p:cNvPr>
          <p:cNvSpPr txBox="1"/>
          <p:nvPr/>
        </p:nvSpPr>
        <p:spPr>
          <a:xfrm>
            <a:off x="6355173" y="3405076"/>
            <a:ext cx="1555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78101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75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2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75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0" grpId="0"/>
      <p:bldP spid="20" grpId="1"/>
      <p:bldP spid="72" grpId="0" animBg="1"/>
      <p:bldP spid="74" grpId="0" animBg="1"/>
      <p:bldP spid="3" grpId="0"/>
      <p:bldP spid="3" grpId="1"/>
      <p:bldP spid="37" grpId="0"/>
      <p:bldP spid="3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3B7FD1EC-4B27-4F2E-BD0D-AED8717445C9}"/>
              </a:ext>
            </a:extLst>
          </p:cNvPr>
          <p:cNvSpPr/>
          <p:nvPr/>
        </p:nvSpPr>
        <p:spPr>
          <a:xfrm>
            <a:off x="8604250" y="6637283"/>
            <a:ext cx="539750" cy="220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6D9E24-1DB0-4151-89BD-F82C3DDF2780}"/>
              </a:ext>
            </a:extLst>
          </p:cNvPr>
          <p:cNvGrpSpPr/>
          <p:nvPr/>
        </p:nvGrpSpPr>
        <p:grpSpPr>
          <a:xfrm>
            <a:off x="539750" y="2819196"/>
            <a:ext cx="1662747" cy="2706915"/>
            <a:chOff x="539750" y="2819196"/>
            <a:chExt cx="1662747" cy="270691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BC8535E-169A-432D-A742-1DAC7878FF4B}"/>
                </a:ext>
              </a:extLst>
            </p:cNvPr>
            <p:cNvSpPr/>
            <p:nvPr/>
          </p:nvSpPr>
          <p:spPr>
            <a:xfrm rot="21414620">
              <a:off x="641348" y="5067659"/>
              <a:ext cx="1561149" cy="458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B8EADA-F49D-4EF0-B395-10AD92383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50" y="2819196"/>
              <a:ext cx="1561149" cy="2572861"/>
            </a:xfrm>
            <a:prstGeom prst="rect">
              <a:avLst/>
            </a:prstGeom>
          </p:spPr>
        </p:pic>
      </p:grp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0FD93AA-13A2-4018-BFB6-AC50B6C5F392}"/>
              </a:ext>
            </a:extLst>
          </p:cNvPr>
          <p:cNvSpPr/>
          <p:nvPr/>
        </p:nvSpPr>
        <p:spPr>
          <a:xfrm>
            <a:off x="1045038" y="1301063"/>
            <a:ext cx="3018891" cy="1272117"/>
          </a:xfrm>
          <a:prstGeom prst="wedgeRoundRectCallout">
            <a:avLst>
              <a:gd name="adj1" fmla="val -26287"/>
              <a:gd name="adj2" fmla="val 69321"/>
              <a:gd name="adj3" fmla="val 16667"/>
            </a:avLst>
          </a:prstGeom>
          <a:solidFill>
            <a:schemeClr val="bg1"/>
          </a:solidFill>
          <a:ln w="38100">
            <a:solidFill>
              <a:srgbClr val="8DC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99275C-EE90-48D4-BD6B-12C5CF2700CA}"/>
              </a:ext>
            </a:extLst>
          </p:cNvPr>
          <p:cNvSpPr txBox="1"/>
          <p:nvPr/>
        </p:nvSpPr>
        <p:spPr>
          <a:xfrm>
            <a:off x="1211227" y="1434559"/>
            <a:ext cx="2710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Can you tell a friend about the pair of aliens on this planet?</a:t>
            </a:r>
            <a:endParaRPr lang="en-GB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1553D4D-C430-490C-9F48-59423720E5A8}"/>
              </a:ext>
            </a:extLst>
          </p:cNvPr>
          <p:cNvGrpSpPr/>
          <p:nvPr/>
        </p:nvGrpSpPr>
        <p:grpSpPr>
          <a:xfrm>
            <a:off x="-203201" y="568193"/>
            <a:ext cx="9521371" cy="483406"/>
            <a:chOff x="-203201" y="568193"/>
            <a:chExt cx="9521371" cy="48340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89F8305-CC24-40ED-ABD2-60A1EA6A876F}"/>
                </a:ext>
              </a:extLst>
            </p:cNvPr>
            <p:cNvSpPr/>
            <p:nvPr/>
          </p:nvSpPr>
          <p:spPr>
            <a:xfrm>
              <a:off x="-203201" y="568193"/>
              <a:ext cx="9521371" cy="4834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08C9A8-1515-44EF-9DC2-4C1BA2524F3F}"/>
                </a:ext>
              </a:extLst>
            </p:cNvPr>
            <p:cNvSpPr txBox="1"/>
            <p:nvPr/>
          </p:nvSpPr>
          <p:spPr>
            <a:xfrm>
              <a:off x="0" y="611921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Can you make a matching pair of aliens to live on this planet?</a:t>
              </a:r>
              <a:endParaRPr lang="en-GB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93F741E-8E32-46D3-B39C-84B40BEB7692}"/>
              </a:ext>
            </a:extLst>
          </p:cNvPr>
          <p:cNvGrpSpPr/>
          <p:nvPr/>
        </p:nvGrpSpPr>
        <p:grpSpPr>
          <a:xfrm>
            <a:off x="-193677" y="5810373"/>
            <a:ext cx="9521371" cy="483406"/>
            <a:chOff x="-193677" y="5810373"/>
            <a:chExt cx="9521371" cy="48340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43B613-C5A1-4663-A61A-CDDA11456F45}"/>
                </a:ext>
              </a:extLst>
            </p:cNvPr>
            <p:cNvSpPr/>
            <p:nvPr/>
          </p:nvSpPr>
          <p:spPr>
            <a:xfrm>
              <a:off x="-193677" y="5810373"/>
              <a:ext cx="9521371" cy="4834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83625F-F5EA-4376-940B-83C3333D7AF3}"/>
                </a:ext>
              </a:extLst>
            </p:cNvPr>
            <p:cNvSpPr txBox="1"/>
            <p:nvPr/>
          </p:nvSpPr>
          <p:spPr>
            <a:xfrm>
              <a:off x="9524" y="5854101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Click on an alien to make a matching pair.</a:t>
              </a:r>
              <a:endParaRPr lang="en-GB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2442FA0-799F-4860-8B2D-3863FB59A99E}"/>
              </a:ext>
            </a:extLst>
          </p:cNvPr>
          <p:cNvGrpSpPr/>
          <p:nvPr/>
        </p:nvGrpSpPr>
        <p:grpSpPr>
          <a:xfrm>
            <a:off x="7386321" y="5740088"/>
            <a:ext cx="1204290" cy="552485"/>
            <a:chOff x="7386321" y="5740088"/>
            <a:chExt cx="1204290" cy="552485"/>
          </a:xfrm>
        </p:grpSpPr>
        <p:sp>
          <p:nvSpPr>
            <p:cNvPr id="35" name="Speech Bubble: Rectangle with Corners Rounded 34">
              <a:hlinkClick r:id="rId4" action="ppaction://hlinksldjump"/>
              <a:extLst>
                <a:ext uri="{FF2B5EF4-FFF2-40B4-BE49-F238E27FC236}">
                  <a16:creationId xmlns:a16="http://schemas.microsoft.com/office/drawing/2014/main" id="{D74DBB18-07BF-4914-8460-D724D5F0C172}"/>
                </a:ext>
              </a:extLst>
            </p:cNvPr>
            <p:cNvSpPr/>
            <p:nvPr/>
          </p:nvSpPr>
          <p:spPr>
            <a:xfrm>
              <a:off x="7386321" y="5740088"/>
              <a:ext cx="1204290" cy="552485"/>
            </a:xfrm>
            <a:prstGeom prst="wedgeRoundRectCallout">
              <a:avLst>
                <a:gd name="adj1" fmla="val 16185"/>
                <a:gd name="adj2" fmla="val 10828"/>
                <a:gd name="adj3" fmla="val 16667"/>
              </a:avLst>
            </a:prstGeom>
            <a:solidFill>
              <a:srgbClr val="EE73AA"/>
            </a:solidFill>
            <a:ln w="38100">
              <a:solidFill>
                <a:srgbClr val="8DC7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hlinkClick r:id="rId5" action="ppaction://hlinksldjump"/>
              <a:extLst>
                <a:ext uri="{FF2B5EF4-FFF2-40B4-BE49-F238E27FC236}">
                  <a16:creationId xmlns:a16="http://schemas.microsoft.com/office/drawing/2014/main" id="{C9AFA1EE-B97B-47BC-A493-60915612733F}"/>
                </a:ext>
              </a:extLst>
            </p:cNvPr>
            <p:cNvSpPr txBox="1"/>
            <p:nvPr/>
          </p:nvSpPr>
          <p:spPr>
            <a:xfrm>
              <a:off x="7505466" y="5805898"/>
              <a:ext cx="9659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8C7F8E2-FBCA-49EE-87E9-C3C2210C8C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5261590" y="2044108"/>
            <a:ext cx="394051" cy="33036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2252431-07D2-4B6B-83F4-1D694E3A54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5727187" y="1648366"/>
            <a:ext cx="394051" cy="33036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3285D6E-07CF-41C2-904D-9405D8445F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5231221" y="1193684"/>
            <a:ext cx="394051" cy="33036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FF42728-84B7-4245-9AE4-8C503A590E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5267686" y="2038012"/>
            <a:ext cx="394051" cy="33036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8AFA9DF-62C8-4E9F-AAC8-EF1EA9BA72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5733283" y="1642270"/>
            <a:ext cx="394051" cy="3303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02A0539-8C46-45E9-9C33-59F536C5FE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5237317" y="1187588"/>
            <a:ext cx="394051" cy="33036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F253207-4244-4325-A934-0353DC1800EB}"/>
              </a:ext>
            </a:extLst>
          </p:cNvPr>
          <p:cNvGrpSpPr/>
          <p:nvPr/>
        </p:nvGrpSpPr>
        <p:grpSpPr>
          <a:xfrm>
            <a:off x="3966619" y="1804986"/>
            <a:ext cx="1550048" cy="2109674"/>
            <a:chOff x="3979182" y="2659984"/>
            <a:chExt cx="1137145" cy="1547698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5029D0C-8576-42BE-B0E6-5BBF7A60B571}"/>
                </a:ext>
              </a:extLst>
            </p:cNvPr>
            <p:cNvSpPr/>
            <p:nvPr/>
          </p:nvSpPr>
          <p:spPr>
            <a:xfrm>
              <a:off x="3979182" y="3940928"/>
              <a:ext cx="1137145" cy="266754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98A47E0-6F0B-4217-9FFA-C3F3AE581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24915" y="2659984"/>
              <a:ext cx="1021952" cy="143489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4705711-0B1D-444F-900B-A2977308752F}"/>
              </a:ext>
            </a:extLst>
          </p:cNvPr>
          <p:cNvGrpSpPr/>
          <p:nvPr/>
        </p:nvGrpSpPr>
        <p:grpSpPr>
          <a:xfrm>
            <a:off x="5697780" y="1796656"/>
            <a:ext cx="1561149" cy="2115494"/>
            <a:chOff x="5416149" y="2666751"/>
            <a:chExt cx="1137145" cy="154093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AD61B76-4A31-4D83-BB6D-A1902EB99A0B}"/>
                </a:ext>
              </a:extLst>
            </p:cNvPr>
            <p:cNvSpPr/>
            <p:nvPr/>
          </p:nvSpPr>
          <p:spPr>
            <a:xfrm>
              <a:off x="5416149" y="3960130"/>
              <a:ext cx="1137145" cy="247551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8E3A35D-F646-44CB-A902-4A6874168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61229" y="2666751"/>
              <a:ext cx="1012188" cy="1421185"/>
            </a:xfrm>
            <a:prstGeom prst="rect">
              <a:avLst/>
            </a:prstGeom>
          </p:spPr>
        </p:pic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CCBBED48-BC8A-4029-BBAD-746A15E488B0}"/>
              </a:ext>
            </a:extLst>
          </p:cNvPr>
          <p:cNvSpPr/>
          <p:nvPr/>
        </p:nvSpPr>
        <p:spPr>
          <a:xfrm>
            <a:off x="6444758" y="5363138"/>
            <a:ext cx="1536487" cy="339855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A3F41DEF-23D3-4E36-BCF0-69EF736182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684" y="3676112"/>
            <a:ext cx="1389601" cy="1951100"/>
          </a:xfrm>
          <a:prstGeom prst="rect">
            <a:avLst/>
          </a:prstGeom>
        </p:spPr>
      </p:pic>
      <p:sp>
        <p:nvSpPr>
          <p:cNvPr id="74" name="Oval 73">
            <a:extLst>
              <a:ext uri="{FF2B5EF4-FFF2-40B4-BE49-F238E27FC236}">
                <a16:creationId xmlns:a16="http://schemas.microsoft.com/office/drawing/2014/main" id="{9F618321-B174-4AD0-8187-12D72F66715D}"/>
              </a:ext>
            </a:extLst>
          </p:cNvPr>
          <p:cNvSpPr/>
          <p:nvPr/>
        </p:nvSpPr>
        <p:spPr>
          <a:xfrm>
            <a:off x="3364611" y="5355426"/>
            <a:ext cx="1260517" cy="363614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C0301D-B639-4F3F-9C92-DB5B20C466E3}"/>
              </a:ext>
            </a:extLst>
          </p:cNvPr>
          <p:cNvGrpSpPr/>
          <p:nvPr/>
        </p:nvGrpSpPr>
        <p:grpSpPr>
          <a:xfrm>
            <a:off x="5023108" y="3619997"/>
            <a:ext cx="1078889" cy="2025252"/>
            <a:chOff x="5578154" y="2666751"/>
            <a:chExt cx="798478" cy="1498876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4AAEC52-D097-4BE8-B6B5-7496AF34B4C7}"/>
                </a:ext>
              </a:extLst>
            </p:cNvPr>
            <p:cNvSpPr/>
            <p:nvPr/>
          </p:nvSpPr>
          <p:spPr>
            <a:xfrm>
              <a:off x="5578154" y="3953946"/>
              <a:ext cx="798478" cy="211681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B69B2FF7-6143-49F4-9F00-5E7363A05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19002" y="2666751"/>
              <a:ext cx="696641" cy="1421185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B6240A8-ADE2-4D8E-A817-70AD54775B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4720" y="3790674"/>
            <a:ext cx="1078887" cy="184873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7C93EE5-5884-4999-A9A4-AB40BAF58DA8}"/>
              </a:ext>
            </a:extLst>
          </p:cNvPr>
          <p:cNvSpPr txBox="1"/>
          <p:nvPr/>
        </p:nvSpPr>
        <p:spPr>
          <a:xfrm>
            <a:off x="3300519" y="3405076"/>
            <a:ext cx="1555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Try again!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AF43B16-66DA-41E9-A802-332D4092E82E}"/>
              </a:ext>
            </a:extLst>
          </p:cNvPr>
          <p:cNvSpPr txBox="1"/>
          <p:nvPr/>
        </p:nvSpPr>
        <p:spPr>
          <a:xfrm>
            <a:off x="4747216" y="3405076"/>
            <a:ext cx="1555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66004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25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75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0" grpId="0"/>
      <p:bldP spid="20" grpId="1"/>
      <p:bldP spid="72" grpId="0" animBg="1"/>
      <p:bldP spid="72" grpId="1" animBg="1"/>
      <p:bldP spid="74" grpId="0" animBg="1"/>
      <p:bldP spid="37" grpId="0"/>
      <p:bldP spid="37" grpId="1"/>
      <p:bldP spid="44" grpId="0"/>
      <p:bldP spid="4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F253207-4244-4325-A934-0353DC1800EB}"/>
              </a:ext>
            </a:extLst>
          </p:cNvPr>
          <p:cNvGrpSpPr/>
          <p:nvPr/>
        </p:nvGrpSpPr>
        <p:grpSpPr>
          <a:xfrm>
            <a:off x="4343920" y="1804984"/>
            <a:ext cx="1031331" cy="2085290"/>
            <a:chOff x="4157589" y="2659984"/>
            <a:chExt cx="756604" cy="1529810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5029D0C-8576-42BE-B0E6-5BBF7A60B571}"/>
                </a:ext>
              </a:extLst>
            </p:cNvPr>
            <p:cNvSpPr/>
            <p:nvPr/>
          </p:nvSpPr>
          <p:spPr>
            <a:xfrm>
              <a:off x="4280111" y="3969151"/>
              <a:ext cx="539435" cy="220643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98A47E0-6F0B-4217-9FFA-C3F3AE581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57589" y="2659984"/>
              <a:ext cx="756604" cy="143489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4705711-0B1D-444F-900B-A2977308752F}"/>
              </a:ext>
            </a:extLst>
          </p:cNvPr>
          <p:cNvGrpSpPr/>
          <p:nvPr/>
        </p:nvGrpSpPr>
        <p:grpSpPr>
          <a:xfrm>
            <a:off x="5659658" y="1796656"/>
            <a:ext cx="1028794" cy="2093618"/>
            <a:chOff x="5592635" y="2666751"/>
            <a:chExt cx="749376" cy="154093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AD61B76-4A31-4D83-BB6D-A1902EB99A0B}"/>
                </a:ext>
              </a:extLst>
            </p:cNvPr>
            <p:cNvSpPr/>
            <p:nvPr/>
          </p:nvSpPr>
          <p:spPr>
            <a:xfrm>
              <a:off x="5692593" y="3972673"/>
              <a:ext cx="565686" cy="23500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8E3A35D-F646-44CB-A902-4A6874168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2635" y="2666751"/>
              <a:ext cx="749376" cy="1421185"/>
            </a:xfrm>
            <a:prstGeom prst="rect">
              <a:avLst/>
            </a:prstGeom>
          </p:spPr>
        </p:pic>
      </p:grp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3B7FD1EC-4B27-4F2E-BD0D-AED8717445C9}"/>
              </a:ext>
            </a:extLst>
          </p:cNvPr>
          <p:cNvSpPr/>
          <p:nvPr/>
        </p:nvSpPr>
        <p:spPr>
          <a:xfrm>
            <a:off x="8604250" y="6637283"/>
            <a:ext cx="539750" cy="220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6D9E24-1DB0-4151-89BD-F82C3DDF2780}"/>
              </a:ext>
            </a:extLst>
          </p:cNvPr>
          <p:cNvGrpSpPr/>
          <p:nvPr/>
        </p:nvGrpSpPr>
        <p:grpSpPr>
          <a:xfrm>
            <a:off x="539750" y="2819196"/>
            <a:ext cx="1662747" cy="2706915"/>
            <a:chOff x="539750" y="2819196"/>
            <a:chExt cx="1662747" cy="270691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BC8535E-169A-432D-A742-1DAC7878FF4B}"/>
                </a:ext>
              </a:extLst>
            </p:cNvPr>
            <p:cNvSpPr/>
            <p:nvPr/>
          </p:nvSpPr>
          <p:spPr>
            <a:xfrm rot="21414620">
              <a:off x="641348" y="5067659"/>
              <a:ext cx="1561149" cy="458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B8EADA-F49D-4EF0-B395-10AD92383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50" y="2819196"/>
              <a:ext cx="1561149" cy="2572861"/>
            </a:xfrm>
            <a:prstGeom prst="rect">
              <a:avLst/>
            </a:prstGeom>
          </p:spPr>
        </p:pic>
      </p:grp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0FD93AA-13A2-4018-BFB6-AC50B6C5F392}"/>
              </a:ext>
            </a:extLst>
          </p:cNvPr>
          <p:cNvSpPr/>
          <p:nvPr/>
        </p:nvSpPr>
        <p:spPr>
          <a:xfrm>
            <a:off x="1045038" y="1301063"/>
            <a:ext cx="2646237" cy="1272117"/>
          </a:xfrm>
          <a:prstGeom prst="wedgeRoundRectCallout">
            <a:avLst>
              <a:gd name="adj1" fmla="val -26287"/>
              <a:gd name="adj2" fmla="val 69321"/>
              <a:gd name="adj3" fmla="val 16667"/>
            </a:avLst>
          </a:prstGeom>
          <a:solidFill>
            <a:schemeClr val="bg1"/>
          </a:solidFill>
          <a:ln w="38100">
            <a:solidFill>
              <a:srgbClr val="8DC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99275C-EE90-48D4-BD6B-12C5CF2700CA}"/>
              </a:ext>
            </a:extLst>
          </p:cNvPr>
          <p:cNvSpPr txBox="1"/>
          <p:nvPr/>
        </p:nvSpPr>
        <p:spPr>
          <a:xfrm>
            <a:off x="1211227" y="1434559"/>
            <a:ext cx="2348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How are the aliens similar? How are they different?</a:t>
            </a:r>
            <a:endParaRPr lang="en-GB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1553D4D-C430-490C-9F48-59423720E5A8}"/>
              </a:ext>
            </a:extLst>
          </p:cNvPr>
          <p:cNvGrpSpPr/>
          <p:nvPr/>
        </p:nvGrpSpPr>
        <p:grpSpPr>
          <a:xfrm>
            <a:off x="-203201" y="568193"/>
            <a:ext cx="9521371" cy="483406"/>
            <a:chOff x="-203201" y="568193"/>
            <a:chExt cx="9521371" cy="48340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89F8305-CC24-40ED-ABD2-60A1EA6A876F}"/>
                </a:ext>
              </a:extLst>
            </p:cNvPr>
            <p:cNvSpPr/>
            <p:nvPr/>
          </p:nvSpPr>
          <p:spPr>
            <a:xfrm>
              <a:off x="-203201" y="568193"/>
              <a:ext cx="9521371" cy="4834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08C9A8-1515-44EF-9DC2-4C1BA2524F3F}"/>
                </a:ext>
              </a:extLst>
            </p:cNvPr>
            <p:cNvSpPr txBox="1"/>
            <p:nvPr/>
          </p:nvSpPr>
          <p:spPr>
            <a:xfrm>
              <a:off x="0" y="611921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Can you make a matching pair of aliens to live on this planet?</a:t>
              </a:r>
              <a:endParaRPr lang="en-GB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93F741E-8E32-46D3-B39C-84B40BEB7692}"/>
              </a:ext>
            </a:extLst>
          </p:cNvPr>
          <p:cNvGrpSpPr/>
          <p:nvPr/>
        </p:nvGrpSpPr>
        <p:grpSpPr>
          <a:xfrm>
            <a:off x="-193677" y="5810373"/>
            <a:ext cx="9521371" cy="483406"/>
            <a:chOff x="-193677" y="5810373"/>
            <a:chExt cx="9521371" cy="48340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43B613-C5A1-4663-A61A-CDDA11456F45}"/>
                </a:ext>
              </a:extLst>
            </p:cNvPr>
            <p:cNvSpPr/>
            <p:nvPr/>
          </p:nvSpPr>
          <p:spPr>
            <a:xfrm>
              <a:off x="-193677" y="5810373"/>
              <a:ext cx="9521371" cy="4834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83625F-F5EA-4376-940B-83C3333D7AF3}"/>
                </a:ext>
              </a:extLst>
            </p:cNvPr>
            <p:cNvSpPr txBox="1"/>
            <p:nvPr/>
          </p:nvSpPr>
          <p:spPr>
            <a:xfrm>
              <a:off x="9524" y="5854101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Click on an alien to make a matching pair.</a:t>
              </a:r>
              <a:endParaRPr lang="en-GB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2442FA0-799F-4860-8B2D-3863FB59A99E}"/>
              </a:ext>
            </a:extLst>
          </p:cNvPr>
          <p:cNvGrpSpPr/>
          <p:nvPr/>
        </p:nvGrpSpPr>
        <p:grpSpPr>
          <a:xfrm>
            <a:off x="7386321" y="5740088"/>
            <a:ext cx="1204290" cy="552485"/>
            <a:chOff x="7386321" y="5740088"/>
            <a:chExt cx="1204290" cy="552485"/>
          </a:xfrm>
        </p:grpSpPr>
        <p:sp>
          <p:nvSpPr>
            <p:cNvPr id="35" name="Speech Bubble: Rectangle with Corners Rounded 34">
              <a:hlinkClick r:id="rId6" action="ppaction://hlinksldjump"/>
              <a:extLst>
                <a:ext uri="{FF2B5EF4-FFF2-40B4-BE49-F238E27FC236}">
                  <a16:creationId xmlns:a16="http://schemas.microsoft.com/office/drawing/2014/main" id="{D74DBB18-07BF-4914-8460-D724D5F0C172}"/>
                </a:ext>
              </a:extLst>
            </p:cNvPr>
            <p:cNvSpPr/>
            <p:nvPr/>
          </p:nvSpPr>
          <p:spPr>
            <a:xfrm>
              <a:off x="7386321" y="5740088"/>
              <a:ext cx="1204290" cy="552485"/>
            </a:xfrm>
            <a:prstGeom prst="wedgeRoundRectCallout">
              <a:avLst>
                <a:gd name="adj1" fmla="val 16185"/>
                <a:gd name="adj2" fmla="val 10828"/>
                <a:gd name="adj3" fmla="val 16667"/>
              </a:avLst>
            </a:prstGeom>
            <a:solidFill>
              <a:srgbClr val="EE73AA"/>
            </a:solidFill>
            <a:ln w="38100">
              <a:solidFill>
                <a:srgbClr val="8DC7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hlinkClick r:id="rId7" action="ppaction://hlinksldjump"/>
              <a:extLst>
                <a:ext uri="{FF2B5EF4-FFF2-40B4-BE49-F238E27FC236}">
                  <a16:creationId xmlns:a16="http://schemas.microsoft.com/office/drawing/2014/main" id="{C9AFA1EE-B97B-47BC-A493-60915612733F}"/>
                </a:ext>
              </a:extLst>
            </p:cNvPr>
            <p:cNvSpPr txBox="1"/>
            <p:nvPr/>
          </p:nvSpPr>
          <p:spPr>
            <a:xfrm>
              <a:off x="7505466" y="5805898"/>
              <a:ext cx="9659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8C7F8E2-FBCA-49EE-87E9-C3C2210C8C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5151862" y="2044108"/>
            <a:ext cx="394051" cy="33036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2252431-07D2-4B6B-83F4-1D694E3A54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5617459" y="1648366"/>
            <a:ext cx="394051" cy="33036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3285D6E-07CF-41C2-904D-9405D8445F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5121493" y="1193684"/>
            <a:ext cx="394051" cy="33036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FF42728-84B7-4245-9AE4-8C503A590E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5157958" y="2038012"/>
            <a:ext cx="394051" cy="33036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8AFA9DF-62C8-4E9F-AAC8-EF1EA9BA72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5623555" y="1642270"/>
            <a:ext cx="394051" cy="3303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02A0539-8C46-45E9-9C33-59F536C5FE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5127589" y="1187588"/>
            <a:ext cx="394051" cy="330369"/>
          </a:xfrm>
          <a:prstGeom prst="rect">
            <a:avLst/>
          </a:prstGeom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id="{CCBBED48-BC8A-4029-BBAD-746A15E488B0}"/>
              </a:ext>
            </a:extLst>
          </p:cNvPr>
          <p:cNvSpPr/>
          <p:nvPr/>
        </p:nvSpPr>
        <p:spPr>
          <a:xfrm>
            <a:off x="6811833" y="5363138"/>
            <a:ext cx="791706" cy="339855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A3F41DEF-23D3-4E36-BCF0-69EF736182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2437" y="3641134"/>
            <a:ext cx="1028793" cy="1951100"/>
          </a:xfrm>
          <a:prstGeom prst="rect">
            <a:avLst/>
          </a:prstGeom>
        </p:spPr>
      </p:pic>
      <p:sp>
        <p:nvSpPr>
          <p:cNvPr id="74" name="Oval 73">
            <a:extLst>
              <a:ext uri="{FF2B5EF4-FFF2-40B4-BE49-F238E27FC236}">
                <a16:creationId xmlns:a16="http://schemas.microsoft.com/office/drawing/2014/main" id="{9F618321-B174-4AD0-8187-12D72F66715D}"/>
              </a:ext>
            </a:extLst>
          </p:cNvPr>
          <p:cNvSpPr/>
          <p:nvPr/>
        </p:nvSpPr>
        <p:spPr>
          <a:xfrm>
            <a:off x="3133235" y="5355426"/>
            <a:ext cx="1628519" cy="363614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C0301D-B639-4F3F-9C92-DB5B20C466E3}"/>
              </a:ext>
            </a:extLst>
          </p:cNvPr>
          <p:cNvGrpSpPr/>
          <p:nvPr/>
        </p:nvGrpSpPr>
        <p:grpSpPr>
          <a:xfrm>
            <a:off x="4992957" y="3962787"/>
            <a:ext cx="1431151" cy="1682469"/>
            <a:chOff x="5519749" y="2920444"/>
            <a:chExt cx="1059185" cy="1245183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4AAEC52-D097-4BE8-B6B5-7496AF34B4C7}"/>
                </a:ext>
              </a:extLst>
            </p:cNvPr>
            <p:cNvSpPr/>
            <p:nvPr/>
          </p:nvSpPr>
          <p:spPr>
            <a:xfrm>
              <a:off x="5578154" y="3953946"/>
              <a:ext cx="798478" cy="211681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B69B2FF7-6143-49F4-9F00-5E7363A05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19749" y="2920444"/>
              <a:ext cx="1059185" cy="1169857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B6240A8-ADE2-4D8E-A817-70AD54775BF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3235" y="3937725"/>
            <a:ext cx="1628519" cy="114365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1D28CB5-6383-433E-A645-2FDFD3FE276B}"/>
              </a:ext>
            </a:extLst>
          </p:cNvPr>
          <p:cNvSpPr txBox="1"/>
          <p:nvPr/>
        </p:nvSpPr>
        <p:spPr>
          <a:xfrm>
            <a:off x="3094047" y="3405076"/>
            <a:ext cx="1555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Try again!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4B1F3A-2F19-4D4B-B781-4572CB96698B}"/>
              </a:ext>
            </a:extLst>
          </p:cNvPr>
          <p:cNvSpPr txBox="1"/>
          <p:nvPr/>
        </p:nvSpPr>
        <p:spPr>
          <a:xfrm>
            <a:off x="4839549" y="3405076"/>
            <a:ext cx="1555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84040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75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75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0" grpId="0"/>
      <p:bldP spid="20" grpId="1"/>
      <p:bldP spid="72" grpId="0" animBg="1"/>
      <p:bldP spid="72" grpId="1" animBg="1"/>
      <p:bldP spid="74" grpId="0" animBg="1"/>
      <p:bldP spid="37" grpId="0"/>
      <p:bldP spid="37" grpId="1"/>
      <p:bldP spid="44" grpId="0"/>
      <p:bldP spid="4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F253207-4244-4325-A934-0353DC1800EB}"/>
              </a:ext>
            </a:extLst>
          </p:cNvPr>
          <p:cNvGrpSpPr/>
          <p:nvPr/>
        </p:nvGrpSpPr>
        <p:grpSpPr>
          <a:xfrm>
            <a:off x="4379256" y="1804984"/>
            <a:ext cx="960664" cy="2085290"/>
            <a:chOff x="4183510" y="2659984"/>
            <a:chExt cx="704761" cy="1529810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5029D0C-8576-42BE-B0E6-5BBF7A60B571}"/>
                </a:ext>
              </a:extLst>
            </p:cNvPr>
            <p:cNvSpPr/>
            <p:nvPr/>
          </p:nvSpPr>
          <p:spPr>
            <a:xfrm>
              <a:off x="4183511" y="3969151"/>
              <a:ext cx="704760" cy="220643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98A47E0-6F0B-4217-9FFA-C3F3AE581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83510" y="2659984"/>
              <a:ext cx="704761" cy="143489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4705711-0B1D-444F-900B-A2977308752F}"/>
              </a:ext>
            </a:extLst>
          </p:cNvPr>
          <p:cNvGrpSpPr/>
          <p:nvPr/>
        </p:nvGrpSpPr>
        <p:grpSpPr>
          <a:xfrm>
            <a:off x="5699863" y="1796656"/>
            <a:ext cx="948391" cy="2093618"/>
            <a:chOff x="5621918" y="2666751"/>
            <a:chExt cx="690810" cy="154093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AD61B76-4A31-4D83-BB6D-A1902EB99A0B}"/>
                </a:ext>
              </a:extLst>
            </p:cNvPr>
            <p:cNvSpPr/>
            <p:nvPr/>
          </p:nvSpPr>
          <p:spPr>
            <a:xfrm>
              <a:off x="5621918" y="3972673"/>
              <a:ext cx="690809" cy="23500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8E3A35D-F646-44CB-A902-4A6874168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21918" y="2666751"/>
              <a:ext cx="690810" cy="1421185"/>
            </a:xfrm>
            <a:prstGeom prst="rect">
              <a:avLst/>
            </a:prstGeom>
          </p:spPr>
        </p:pic>
      </p:grp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3B7FD1EC-4B27-4F2E-BD0D-AED8717445C9}"/>
              </a:ext>
            </a:extLst>
          </p:cNvPr>
          <p:cNvSpPr/>
          <p:nvPr/>
        </p:nvSpPr>
        <p:spPr>
          <a:xfrm>
            <a:off x="8604250" y="6637283"/>
            <a:ext cx="539750" cy="220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6D9E24-1DB0-4151-89BD-F82C3DDF2780}"/>
              </a:ext>
            </a:extLst>
          </p:cNvPr>
          <p:cNvGrpSpPr/>
          <p:nvPr/>
        </p:nvGrpSpPr>
        <p:grpSpPr>
          <a:xfrm>
            <a:off x="539750" y="2819196"/>
            <a:ext cx="1662747" cy="2706915"/>
            <a:chOff x="539750" y="2819196"/>
            <a:chExt cx="1662747" cy="270691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BC8535E-169A-432D-A742-1DAC7878FF4B}"/>
                </a:ext>
              </a:extLst>
            </p:cNvPr>
            <p:cNvSpPr/>
            <p:nvPr/>
          </p:nvSpPr>
          <p:spPr>
            <a:xfrm rot="21414620">
              <a:off x="641348" y="5067659"/>
              <a:ext cx="1561149" cy="458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B8EADA-F49D-4EF0-B395-10AD92383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50" y="2819196"/>
              <a:ext cx="1561149" cy="2572861"/>
            </a:xfrm>
            <a:prstGeom prst="rect">
              <a:avLst/>
            </a:prstGeom>
          </p:spPr>
        </p:pic>
      </p:grp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0FD93AA-13A2-4018-BFB6-AC50B6C5F392}"/>
              </a:ext>
            </a:extLst>
          </p:cNvPr>
          <p:cNvSpPr/>
          <p:nvPr/>
        </p:nvSpPr>
        <p:spPr>
          <a:xfrm>
            <a:off x="1045038" y="1301063"/>
            <a:ext cx="3228098" cy="1272117"/>
          </a:xfrm>
          <a:prstGeom prst="wedgeRoundRectCallout">
            <a:avLst>
              <a:gd name="adj1" fmla="val -26287"/>
              <a:gd name="adj2" fmla="val 69321"/>
              <a:gd name="adj3" fmla="val 16667"/>
            </a:avLst>
          </a:prstGeom>
          <a:solidFill>
            <a:schemeClr val="bg1"/>
          </a:solidFill>
          <a:ln w="38100">
            <a:solidFill>
              <a:srgbClr val="8DC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99275C-EE90-48D4-BD6B-12C5CF2700CA}"/>
              </a:ext>
            </a:extLst>
          </p:cNvPr>
          <p:cNvSpPr txBox="1"/>
          <p:nvPr/>
        </p:nvSpPr>
        <p:spPr>
          <a:xfrm>
            <a:off x="1211227" y="1434559"/>
            <a:ext cx="2932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How did you know which alien to choose to make a matching pair?</a:t>
            </a:r>
            <a:endParaRPr lang="en-GB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1553D4D-C430-490C-9F48-59423720E5A8}"/>
              </a:ext>
            </a:extLst>
          </p:cNvPr>
          <p:cNvGrpSpPr/>
          <p:nvPr/>
        </p:nvGrpSpPr>
        <p:grpSpPr>
          <a:xfrm>
            <a:off x="-203201" y="568193"/>
            <a:ext cx="9521371" cy="483406"/>
            <a:chOff x="-203201" y="568193"/>
            <a:chExt cx="9521371" cy="48340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89F8305-CC24-40ED-ABD2-60A1EA6A876F}"/>
                </a:ext>
              </a:extLst>
            </p:cNvPr>
            <p:cNvSpPr/>
            <p:nvPr/>
          </p:nvSpPr>
          <p:spPr>
            <a:xfrm>
              <a:off x="-203201" y="568193"/>
              <a:ext cx="9521371" cy="4834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08C9A8-1515-44EF-9DC2-4C1BA2524F3F}"/>
                </a:ext>
              </a:extLst>
            </p:cNvPr>
            <p:cNvSpPr txBox="1"/>
            <p:nvPr/>
          </p:nvSpPr>
          <p:spPr>
            <a:xfrm>
              <a:off x="0" y="611921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Can you make a matching pair of aliens to live on this planet?</a:t>
              </a:r>
              <a:endParaRPr lang="en-GB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93F741E-8E32-46D3-B39C-84B40BEB7692}"/>
              </a:ext>
            </a:extLst>
          </p:cNvPr>
          <p:cNvGrpSpPr/>
          <p:nvPr/>
        </p:nvGrpSpPr>
        <p:grpSpPr>
          <a:xfrm>
            <a:off x="-193677" y="5810373"/>
            <a:ext cx="9521371" cy="483406"/>
            <a:chOff x="-193677" y="5810373"/>
            <a:chExt cx="9521371" cy="48340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43B613-C5A1-4663-A61A-CDDA11456F45}"/>
                </a:ext>
              </a:extLst>
            </p:cNvPr>
            <p:cNvSpPr/>
            <p:nvPr/>
          </p:nvSpPr>
          <p:spPr>
            <a:xfrm>
              <a:off x="-193677" y="5810373"/>
              <a:ext cx="9521371" cy="4834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83625F-F5EA-4376-940B-83C3333D7AF3}"/>
                </a:ext>
              </a:extLst>
            </p:cNvPr>
            <p:cNvSpPr txBox="1"/>
            <p:nvPr/>
          </p:nvSpPr>
          <p:spPr>
            <a:xfrm>
              <a:off x="9524" y="5854101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Click on an alien to make a matching pair.</a:t>
              </a:r>
              <a:endParaRPr lang="en-GB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2442FA0-799F-4860-8B2D-3863FB59A99E}"/>
              </a:ext>
            </a:extLst>
          </p:cNvPr>
          <p:cNvGrpSpPr/>
          <p:nvPr/>
        </p:nvGrpSpPr>
        <p:grpSpPr>
          <a:xfrm>
            <a:off x="7386321" y="5740088"/>
            <a:ext cx="1204290" cy="552485"/>
            <a:chOff x="7386321" y="5740088"/>
            <a:chExt cx="1204290" cy="552485"/>
          </a:xfrm>
        </p:grpSpPr>
        <p:sp>
          <p:nvSpPr>
            <p:cNvPr id="35" name="Speech Bubble: Rectangle with Corners Rounded 34">
              <a:hlinkClick r:id="rId6" action="ppaction://hlinksldjump"/>
              <a:extLst>
                <a:ext uri="{FF2B5EF4-FFF2-40B4-BE49-F238E27FC236}">
                  <a16:creationId xmlns:a16="http://schemas.microsoft.com/office/drawing/2014/main" id="{D74DBB18-07BF-4914-8460-D724D5F0C172}"/>
                </a:ext>
              </a:extLst>
            </p:cNvPr>
            <p:cNvSpPr/>
            <p:nvPr/>
          </p:nvSpPr>
          <p:spPr>
            <a:xfrm>
              <a:off x="7386321" y="5740088"/>
              <a:ext cx="1204290" cy="552485"/>
            </a:xfrm>
            <a:prstGeom prst="wedgeRoundRectCallout">
              <a:avLst>
                <a:gd name="adj1" fmla="val 16185"/>
                <a:gd name="adj2" fmla="val 10828"/>
                <a:gd name="adj3" fmla="val 16667"/>
              </a:avLst>
            </a:prstGeom>
            <a:solidFill>
              <a:srgbClr val="EE73AA"/>
            </a:solidFill>
            <a:ln w="38100">
              <a:solidFill>
                <a:srgbClr val="8DC7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hlinkClick r:id="rId7" action="ppaction://hlinksldjump"/>
              <a:extLst>
                <a:ext uri="{FF2B5EF4-FFF2-40B4-BE49-F238E27FC236}">
                  <a16:creationId xmlns:a16="http://schemas.microsoft.com/office/drawing/2014/main" id="{C9AFA1EE-B97B-47BC-A493-60915612733F}"/>
                </a:ext>
              </a:extLst>
            </p:cNvPr>
            <p:cNvSpPr txBox="1"/>
            <p:nvPr/>
          </p:nvSpPr>
          <p:spPr>
            <a:xfrm>
              <a:off x="7505466" y="5805898"/>
              <a:ext cx="9659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8C7F8E2-FBCA-49EE-87E9-C3C2210C8C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5151862" y="2044108"/>
            <a:ext cx="394051" cy="33036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2252431-07D2-4B6B-83F4-1D694E3A54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5617459" y="1648366"/>
            <a:ext cx="394051" cy="33036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3285D6E-07CF-41C2-904D-9405D8445F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5121493" y="1193684"/>
            <a:ext cx="394051" cy="33036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FF42728-84B7-4245-9AE4-8C503A590E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5157958" y="2038012"/>
            <a:ext cx="394051" cy="33036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8AFA9DF-62C8-4E9F-AAC8-EF1EA9BA72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5623555" y="1642270"/>
            <a:ext cx="394051" cy="3303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02A0539-8C46-45E9-9C33-59F536C5FE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5127589" y="1187588"/>
            <a:ext cx="394051" cy="330369"/>
          </a:xfrm>
          <a:prstGeom prst="rect">
            <a:avLst/>
          </a:prstGeom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id="{CCBBED48-BC8A-4029-BBAD-746A15E488B0}"/>
              </a:ext>
            </a:extLst>
          </p:cNvPr>
          <p:cNvSpPr/>
          <p:nvPr/>
        </p:nvSpPr>
        <p:spPr>
          <a:xfrm>
            <a:off x="6768593" y="5365833"/>
            <a:ext cx="1400301" cy="310936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A3F41DEF-23D3-4E36-BCF0-69EF736182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8871" y="3876508"/>
            <a:ext cx="1571304" cy="1666969"/>
          </a:xfrm>
          <a:prstGeom prst="rect">
            <a:avLst/>
          </a:prstGeom>
        </p:spPr>
      </p:pic>
      <p:sp>
        <p:nvSpPr>
          <p:cNvPr id="74" name="Oval 73">
            <a:extLst>
              <a:ext uri="{FF2B5EF4-FFF2-40B4-BE49-F238E27FC236}">
                <a16:creationId xmlns:a16="http://schemas.microsoft.com/office/drawing/2014/main" id="{9F618321-B174-4AD0-8187-12D72F66715D}"/>
              </a:ext>
            </a:extLst>
          </p:cNvPr>
          <p:cNvSpPr/>
          <p:nvPr/>
        </p:nvSpPr>
        <p:spPr>
          <a:xfrm>
            <a:off x="3296895" y="5331042"/>
            <a:ext cx="1034833" cy="363614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C0301D-B639-4F3F-9C92-DB5B20C466E3}"/>
              </a:ext>
            </a:extLst>
          </p:cNvPr>
          <p:cNvGrpSpPr/>
          <p:nvPr/>
        </p:nvGrpSpPr>
        <p:grpSpPr>
          <a:xfrm>
            <a:off x="4931136" y="3962788"/>
            <a:ext cx="1122079" cy="1684215"/>
            <a:chOff x="5636418" y="2920444"/>
            <a:chExt cx="830444" cy="124647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4AAEC52-D097-4BE8-B6B5-7496AF34B4C7}"/>
                </a:ext>
              </a:extLst>
            </p:cNvPr>
            <p:cNvSpPr/>
            <p:nvPr/>
          </p:nvSpPr>
          <p:spPr>
            <a:xfrm>
              <a:off x="5636418" y="3884831"/>
              <a:ext cx="830444" cy="28208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B69B2FF7-6143-49F4-9F00-5E7363A05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82746" y="2920444"/>
              <a:ext cx="733190" cy="1169857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B6240A8-ADE2-4D8E-A817-70AD54775B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7686" y="3620962"/>
            <a:ext cx="960664" cy="195591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6890E70-15BB-480B-8975-9781B318D380}"/>
              </a:ext>
            </a:extLst>
          </p:cNvPr>
          <p:cNvSpPr txBox="1"/>
          <p:nvPr/>
        </p:nvSpPr>
        <p:spPr>
          <a:xfrm>
            <a:off x="4702665" y="3405076"/>
            <a:ext cx="1555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Try again!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B7EB37B-D1BB-41AB-8899-FB45B64485C2}"/>
              </a:ext>
            </a:extLst>
          </p:cNvPr>
          <p:cNvSpPr txBox="1"/>
          <p:nvPr/>
        </p:nvSpPr>
        <p:spPr>
          <a:xfrm>
            <a:off x="6661715" y="3405076"/>
            <a:ext cx="1555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269552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25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75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0" grpId="0"/>
      <p:bldP spid="20" grpId="1"/>
      <p:bldP spid="72" grpId="0" animBg="1"/>
      <p:bldP spid="74" grpId="0" animBg="1"/>
      <p:bldP spid="74" grpId="1" animBg="1"/>
      <p:bldP spid="37" grpId="0"/>
      <p:bldP spid="37" grpId="1"/>
      <p:bldP spid="44" grpId="0"/>
      <p:bldP spid="4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3B7FD1EC-4B27-4F2E-BD0D-AED8717445C9}"/>
              </a:ext>
            </a:extLst>
          </p:cNvPr>
          <p:cNvSpPr/>
          <p:nvPr/>
        </p:nvSpPr>
        <p:spPr>
          <a:xfrm>
            <a:off x="8604250" y="6637283"/>
            <a:ext cx="539750" cy="220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6D9E24-1DB0-4151-89BD-F82C3DDF2780}"/>
              </a:ext>
            </a:extLst>
          </p:cNvPr>
          <p:cNvGrpSpPr/>
          <p:nvPr/>
        </p:nvGrpSpPr>
        <p:grpSpPr>
          <a:xfrm>
            <a:off x="539750" y="2819196"/>
            <a:ext cx="1662747" cy="2706915"/>
            <a:chOff x="539750" y="2819196"/>
            <a:chExt cx="1662747" cy="270691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BC8535E-169A-432D-A742-1DAC7878FF4B}"/>
                </a:ext>
              </a:extLst>
            </p:cNvPr>
            <p:cNvSpPr/>
            <p:nvPr/>
          </p:nvSpPr>
          <p:spPr>
            <a:xfrm rot="21414620">
              <a:off x="641348" y="5067659"/>
              <a:ext cx="1561149" cy="458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B8EADA-F49D-4EF0-B395-10AD92383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50" y="2819196"/>
              <a:ext cx="1561149" cy="2572861"/>
            </a:xfrm>
            <a:prstGeom prst="rect">
              <a:avLst/>
            </a:prstGeom>
          </p:spPr>
        </p:pic>
      </p:grp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0FD93AA-13A2-4018-BFB6-AC50B6C5F392}"/>
              </a:ext>
            </a:extLst>
          </p:cNvPr>
          <p:cNvSpPr/>
          <p:nvPr/>
        </p:nvSpPr>
        <p:spPr>
          <a:xfrm>
            <a:off x="1045039" y="1349831"/>
            <a:ext cx="2356529" cy="1051049"/>
          </a:xfrm>
          <a:prstGeom prst="wedgeRoundRectCallout">
            <a:avLst>
              <a:gd name="adj1" fmla="val -29886"/>
              <a:gd name="adj2" fmla="val 74113"/>
              <a:gd name="adj3" fmla="val 16667"/>
            </a:avLst>
          </a:prstGeom>
          <a:solidFill>
            <a:schemeClr val="bg1"/>
          </a:solidFill>
          <a:ln w="38100">
            <a:solidFill>
              <a:srgbClr val="8DC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99275C-EE90-48D4-BD6B-12C5CF2700CA}"/>
              </a:ext>
            </a:extLst>
          </p:cNvPr>
          <p:cNvSpPr txBox="1"/>
          <p:nvPr/>
        </p:nvSpPr>
        <p:spPr>
          <a:xfrm>
            <a:off x="1213654" y="1532445"/>
            <a:ext cx="2053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How many pairs can you make?</a:t>
            </a:r>
            <a:endParaRPr lang="en-GB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1553D4D-C430-490C-9F48-59423720E5A8}"/>
              </a:ext>
            </a:extLst>
          </p:cNvPr>
          <p:cNvGrpSpPr/>
          <p:nvPr/>
        </p:nvGrpSpPr>
        <p:grpSpPr>
          <a:xfrm>
            <a:off x="-203201" y="568193"/>
            <a:ext cx="9521371" cy="483406"/>
            <a:chOff x="-203201" y="568193"/>
            <a:chExt cx="9521371" cy="48340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89F8305-CC24-40ED-ABD2-60A1EA6A876F}"/>
                </a:ext>
              </a:extLst>
            </p:cNvPr>
            <p:cNvSpPr/>
            <p:nvPr/>
          </p:nvSpPr>
          <p:spPr>
            <a:xfrm>
              <a:off x="-203201" y="568193"/>
              <a:ext cx="9521371" cy="4834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08C9A8-1515-44EF-9DC2-4C1BA2524F3F}"/>
                </a:ext>
              </a:extLst>
            </p:cNvPr>
            <p:cNvSpPr txBox="1"/>
            <p:nvPr/>
          </p:nvSpPr>
          <p:spPr>
            <a:xfrm>
              <a:off x="0" y="611921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Lots of aliens live on this planet. Can you put them into pairs?</a:t>
              </a:r>
              <a:endParaRPr lang="en-GB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93F741E-8E32-46D3-B39C-84B40BEB7692}"/>
              </a:ext>
            </a:extLst>
          </p:cNvPr>
          <p:cNvGrpSpPr/>
          <p:nvPr/>
        </p:nvGrpSpPr>
        <p:grpSpPr>
          <a:xfrm>
            <a:off x="-193677" y="5810373"/>
            <a:ext cx="9521371" cy="483406"/>
            <a:chOff x="-193677" y="5810373"/>
            <a:chExt cx="9521371" cy="48340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43B613-C5A1-4663-A61A-CDDA11456F45}"/>
                </a:ext>
              </a:extLst>
            </p:cNvPr>
            <p:cNvSpPr/>
            <p:nvPr/>
          </p:nvSpPr>
          <p:spPr>
            <a:xfrm>
              <a:off x="-193677" y="5810373"/>
              <a:ext cx="9521371" cy="4834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83625F-F5EA-4376-940B-83C3333D7AF3}"/>
                </a:ext>
              </a:extLst>
            </p:cNvPr>
            <p:cNvSpPr txBox="1"/>
            <p:nvPr/>
          </p:nvSpPr>
          <p:spPr>
            <a:xfrm>
              <a:off x="9524" y="5854101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Click on the aliens to move them.</a:t>
              </a:r>
              <a:endParaRPr lang="en-GB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2442FA0-799F-4860-8B2D-3863FB59A99E}"/>
              </a:ext>
            </a:extLst>
          </p:cNvPr>
          <p:cNvGrpSpPr/>
          <p:nvPr/>
        </p:nvGrpSpPr>
        <p:grpSpPr>
          <a:xfrm>
            <a:off x="7386321" y="5740088"/>
            <a:ext cx="1204290" cy="552485"/>
            <a:chOff x="7386321" y="5740088"/>
            <a:chExt cx="1204290" cy="552485"/>
          </a:xfrm>
        </p:grpSpPr>
        <p:sp>
          <p:nvSpPr>
            <p:cNvPr id="35" name="Speech Bubble: Rectangle with Corners Rounded 34">
              <a:hlinkClick r:id="rId4" action="ppaction://hlinksldjump"/>
              <a:extLst>
                <a:ext uri="{FF2B5EF4-FFF2-40B4-BE49-F238E27FC236}">
                  <a16:creationId xmlns:a16="http://schemas.microsoft.com/office/drawing/2014/main" id="{D74DBB18-07BF-4914-8460-D724D5F0C172}"/>
                </a:ext>
              </a:extLst>
            </p:cNvPr>
            <p:cNvSpPr/>
            <p:nvPr/>
          </p:nvSpPr>
          <p:spPr>
            <a:xfrm>
              <a:off x="7386321" y="5740088"/>
              <a:ext cx="1204290" cy="552485"/>
            </a:xfrm>
            <a:prstGeom prst="wedgeRoundRectCallout">
              <a:avLst>
                <a:gd name="adj1" fmla="val 16185"/>
                <a:gd name="adj2" fmla="val 10828"/>
                <a:gd name="adj3" fmla="val 16667"/>
              </a:avLst>
            </a:prstGeom>
            <a:solidFill>
              <a:srgbClr val="EE73AA"/>
            </a:solidFill>
            <a:ln w="38100">
              <a:solidFill>
                <a:srgbClr val="8DC7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hlinkClick r:id="rId5" action="ppaction://hlinksldjump"/>
              <a:extLst>
                <a:ext uri="{FF2B5EF4-FFF2-40B4-BE49-F238E27FC236}">
                  <a16:creationId xmlns:a16="http://schemas.microsoft.com/office/drawing/2014/main" id="{C9AFA1EE-B97B-47BC-A493-60915612733F}"/>
                </a:ext>
              </a:extLst>
            </p:cNvPr>
            <p:cNvSpPr txBox="1"/>
            <p:nvPr/>
          </p:nvSpPr>
          <p:spPr>
            <a:xfrm>
              <a:off x="7505466" y="5805898"/>
              <a:ext cx="9659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D2252431-07D2-4B6B-83F4-1D694E3A54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7232211" y="2209156"/>
            <a:ext cx="394051" cy="33036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3285D6E-07CF-41C2-904D-9405D8445F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6736245" y="1754474"/>
            <a:ext cx="394051" cy="33036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A04B243-10A3-4433-9AAB-5E1DE038D9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7256323" y="1400627"/>
            <a:ext cx="394051" cy="33036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8AFA9DF-62C8-4E9F-AAC8-EF1EA9BA72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7238307" y="2203060"/>
            <a:ext cx="394051" cy="3303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02A0539-8C46-45E9-9C33-59F536C5FE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6742341" y="1748378"/>
            <a:ext cx="394051" cy="33036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698E711-04FD-4493-865D-AFDB95A30C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7262419" y="1394531"/>
            <a:ext cx="394051" cy="33036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BDF6FD0-29FA-4AE4-9FB9-871789A482D6}"/>
              </a:ext>
            </a:extLst>
          </p:cNvPr>
          <p:cNvGrpSpPr/>
          <p:nvPr/>
        </p:nvGrpSpPr>
        <p:grpSpPr>
          <a:xfrm>
            <a:off x="5345139" y="4000472"/>
            <a:ext cx="1525474" cy="1711839"/>
            <a:chOff x="5740820" y="2513083"/>
            <a:chExt cx="1525474" cy="1711839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7EBF640-302D-4853-BF90-CCFD04DBDE95}"/>
                </a:ext>
              </a:extLst>
            </p:cNvPr>
            <p:cNvSpPr/>
            <p:nvPr/>
          </p:nvSpPr>
          <p:spPr>
            <a:xfrm>
              <a:off x="5740820" y="3770089"/>
              <a:ext cx="1271437" cy="454833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C0657B1-2825-4BDB-8E08-6A5A012E1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8507" y="2513083"/>
              <a:ext cx="1477787" cy="163219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C34943-F8B5-4B67-B7C7-30F362C1EDB5}"/>
              </a:ext>
            </a:extLst>
          </p:cNvPr>
          <p:cNvGrpSpPr/>
          <p:nvPr/>
        </p:nvGrpSpPr>
        <p:grpSpPr>
          <a:xfrm>
            <a:off x="7116913" y="2511877"/>
            <a:ext cx="1477787" cy="1713045"/>
            <a:chOff x="7116913" y="2511877"/>
            <a:chExt cx="1477787" cy="1713045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61ECCC5-E084-4111-BA39-0C0E2538238E}"/>
                </a:ext>
              </a:extLst>
            </p:cNvPr>
            <p:cNvSpPr/>
            <p:nvPr/>
          </p:nvSpPr>
          <p:spPr>
            <a:xfrm>
              <a:off x="7116913" y="3770089"/>
              <a:ext cx="1271437" cy="454833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40A15965-FB2F-4425-9B01-9F1763588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913" y="2511877"/>
              <a:ext cx="1477787" cy="163219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C11EC8-8087-45DF-803F-0DD997E2BEA2}"/>
              </a:ext>
            </a:extLst>
          </p:cNvPr>
          <p:cNvGrpSpPr/>
          <p:nvPr/>
        </p:nvGrpSpPr>
        <p:grpSpPr>
          <a:xfrm>
            <a:off x="2315799" y="2546189"/>
            <a:ext cx="1612258" cy="1501029"/>
            <a:chOff x="2376759" y="2716877"/>
            <a:chExt cx="1612258" cy="1501029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7E5C00C-A7C2-4AAE-819F-C6D6D642C6BD}"/>
                </a:ext>
              </a:extLst>
            </p:cNvPr>
            <p:cNvSpPr/>
            <p:nvPr/>
          </p:nvSpPr>
          <p:spPr>
            <a:xfrm>
              <a:off x="2376759" y="3704444"/>
              <a:ext cx="1612258" cy="51346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C75846D-DC3A-4222-9429-465CA16F5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1276" y="2716877"/>
              <a:ext cx="1477788" cy="1457301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2FC0F94-0BDD-4484-B0CA-2E2625B8A1A1}"/>
              </a:ext>
            </a:extLst>
          </p:cNvPr>
          <p:cNvGrpSpPr/>
          <p:nvPr/>
        </p:nvGrpSpPr>
        <p:grpSpPr>
          <a:xfrm>
            <a:off x="3556283" y="4211282"/>
            <a:ext cx="1612258" cy="1501029"/>
            <a:chOff x="2376759" y="2716877"/>
            <a:chExt cx="1612258" cy="1501029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2834FBA-56A3-4F8C-9BF4-B247D9D5F28B}"/>
                </a:ext>
              </a:extLst>
            </p:cNvPr>
            <p:cNvSpPr/>
            <p:nvPr/>
          </p:nvSpPr>
          <p:spPr>
            <a:xfrm>
              <a:off x="2376759" y="3704444"/>
              <a:ext cx="1612258" cy="51346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5F0F28F-F642-4310-B443-1AE915691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1276" y="2716877"/>
              <a:ext cx="1477788" cy="1457301"/>
            </a:xfrm>
            <a:prstGeom prst="rect">
              <a:avLst/>
            </a:prstGeom>
          </p:spPr>
        </p:pic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A942B355-1F15-4DF7-A2F5-0C70C341B5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3722009" y="2222391"/>
            <a:ext cx="394051" cy="33036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A7F6ABB-E292-429E-9D41-E09EA7E5FA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3226043" y="1767709"/>
            <a:ext cx="394051" cy="33036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9822619-8795-4591-AF97-C7B95E3386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3746121" y="1413862"/>
            <a:ext cx="394051" cy="33036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982D1E64-3449-41BA-BB19-1AA514E2BF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3728105" y="2216295"/>
            <a:ext cx="394051" cy="33036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CBA05B7-0E72-422A-ACE0-F7216FE548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076">
            <a:off x="3232139" y="1761613"/>
            <a:ext cx="394051" cy="33036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97E5F0B-E76E-4E93-9ED9-657E04C299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924" flipH="1">
            <a:off x="3752217" y="1407766"/>
            <a:ext cx="394051" cy="33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3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0.02552 -0.212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7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2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75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01511 -0.208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5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25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75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5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7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0" grpId="0"/>
      <p:bldP spid="20" grpId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9E672C99-2731-4C91-91B2-96A90CF6B535}" vid="{7F266D33-4E3D-4AB1-8B43-991C0A718D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1920</TotalTime>
  <Words>534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Holly Booker</dc:creator>
  <cp:lastModifiedBy>Holly Booker</cp:lastModifiedBy>
  <cp:revision>60</cp:revision>
  <dcterms:created xsi:type="dcterms:W3CDTF">2021-01-20T06:14:26Z</dcterms:created>
  <dcterms:modified xsi:type="dcterms:W3CDTF">2021-01-27T18:08:06Z</dcterms:modified>
</cp:coreProperties>
</file>