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6"/>
  </p:handout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>
        <p:scale>
          <a:sx n="80" d="100"/>
          <a:sy n="80" d="100"/>
        </p:scale>
        <p:origin x="52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80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AA6F71-7C20-42E1-BD8A-F64055CD29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7D9ECD-3A7E-48D8-8050-D90EC9E77E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CD641-B022-4987-827B-20E8516429FA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7B20D-BD4F-4E5C-A6DD-1E5AE71C57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F23A8-A54F-47D3-8B0C-5564F5F1BF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57F56-A711-4EB4-9DD9-445C990F0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29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9837-A65C-488E-B08A-9774D18FE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0B113-8D21-4259-B9DD-694B7212E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4B98E-F84D-4FD0-993A-5BB56DC1B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7ED39-5473-45E9-84C2-DF1D41194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5148C-E882-479A-B870-0D1E56C3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72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BD5A-E84A-4EA2-BEDF-F220F3BCE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F32F10-F729-4B9E-8CC3-5356CAB92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965D0-A9A0-4796-AED4-1567C143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41E2D-E8FC-4042-AF05-0DCF21AE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945B9-DE22-4C8A-8D7A-F681766E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82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488C72-4B3F-4722-ACB5-4311C9553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A2030-6C3B-4879-A29B-0A3CDDCFB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B2126-E8D5-43F8-B1B0-D88FC9DF9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58FC2-58FD-475E-9903-6247310C1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817FC-8EC3-4C77-AD95-6C7FCA4C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81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444D-19F6-448B-B5A2-7BDC29EA5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3A31-FD18-4EA0-9EE9-7EB182954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9FE70-A356-4A95-ABF4-E78A449A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012B4-5F5E-490B-BA58-44BEA95F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DB964-6760-4EC7-94F5-067095B8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63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3EA3B-0FAD-466A-ABE2-F2DA54F7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280FD-00B5-451B-B69F-247558B8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5D2AB-8A98-438E-ABA3-2F322F701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ACC01-F51F-4E58-AE8B-1156E0742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F86DC-DC2C-4C36-A427-FE69D9BF3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68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1C6D-D1BC-459D-8567-CFF58FE58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CA1F2-0CF4-4034-929F-C90D06807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6FD92-CC38-47B0-BA59-DE94097C2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DF838-1219-46D2-B2D1-195249C9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E0448-2D69-4875-947C-6D955B32A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5A922-D68A-471F-AC50-8768A6AE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95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B408D-41CB-4031-BF0C-C5E7BFF9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1B6CD-9BF4-4B66-9B80-31ADE5C3A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46A52-6922-4355-B3D0-EDA76522E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1F48E-0B10-4AC4-9E32-1A2E7BA01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B3584-A7C3-4416-80EE-BCCF844AC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F5A58-0475-43F2-9C57-51158256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1FC35A-AF51-45E8-916F-C522EC25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05AF2A-2340-40EA-9ED3-924B9E1C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50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9149E-ED79-4519-A097-5D7ED5D9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777098-2391-48F2-B7C3-1255E7ED3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710D84-AA48-4644-8E67-8C934318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8CCDD-55F2-4C31-9248-B68ABA81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89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AF79F-0506-4AC8-AC9A-B80EF06FF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47816-D68A-4563-BDE5-3E517124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2B64E-F2CC-4168-BB82-4989F8710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44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CAE9-3E1E-4931-88F6-DCA56ED3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FB9E-BB88-4ED8-BF41-B3785B491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FF2FF-0DE2-45AA-9740-286E113C6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BFE8-96CD-4FFD-B388-EFE1EE89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B5FC5-A8F4-4CFF-B775-764560421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A7142-FC2B-40DE-9E08-82B707B6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6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90A8-EC20-4612-AD4D-FDADDE0C7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41191-45C0-408D-8E0E-879D0842C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D74F1-E082-41FF-9330-1224538CE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5B2DE-36A0-4CAA-A4E8-62E56B7A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0F971-477E-4E6E-87B3-18A501D8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DC446-79BE-4EFE-8717-0128F6D5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02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7CB9B1-47DD-42CE-B39A-F75BA860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D8937-8CAD-46C2-AD1E-57CAB78E6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CC3D1-6B4F-4A94-AED6-0D4350917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50938-A9BC-4DE5-AA12-0A1451CD30EF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38567-5210-4EE1-B7A2-5ECDD6257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601C2-972E-4E71-9D81-7BD45482C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9FE9A-CB65-457A-9C36-BB72F4233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37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2.jpg"/><Relationship Id="rId7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708BE0-185C-4ED4-9EF3-0136222D3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688" y="199795"/>
            <a:ext cx="3944256" cy="279798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3E1772A-C7B3-4CC4-8386-211F35C3B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80" y="3520513"/>
            <a:ext cx="3943332" cy="2797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092D1E-232F-4320-A6D7-BEEDD1B30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91" y="199795"/>
            <a:ext cx="3944253" cy="2797983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C9B0F11-796D-43D0-AEEB-C7ED2B15C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5" y="199795"/>
            <a:ext cx="3944255" cy="2797984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484A441-6ED0-4388-84A8-3F75B8646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993528"/>
              </p:ext>
            </p:extLst>
          </p:nvPr>
        </p:nvGraphicFramePr>
        <p:xfrm>
          <a:off x="143045" y="3520513"/>
          <a:ext cx="4284811" cy="2826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7" imgW="5717562" imgH="3772569" progId="Word.Document.12">
                  <p:embed/>
                </p:oleObj>
              </mc:Choice>
              <mc:Fallback>
                <p:oleObj name="Document" r:id="rId7" imgW="5717562" imgH="37725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3045" y="3520513"/>
                        <a:ext cx="4284811" cy="2826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9EFEADED-2579-47E7-8A61-EC2AA37ED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69" y="3520513"/>
            <a:ext cx="3984319" cy="282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0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2FEFBDA073394CB5C2F583958638F9" ma:contentTypeVersion="14" ma:contentTypeDescription="Create a new document." ma:contentTypeScope="" ma:versionID="fc8d54c0f86fa423db4c2d4bbadb2838">
  <xsd:schema xmlns:xsd="http://www.w3.org/2001/XMLSchema" xmlns:xs="http://www.w3.org/2001/XMLSchema" xmlns:p="http://schemas.microsoft.com/office/2006/metadata/properties" xmlns:ns3="bb08e283-04d7-482c-ab23-b1a5c74af028" xmlns:ns4="c5c12b82-ee43-4ad8-b2a9-169ae01bd9fb" targetNamespace="http://schemas.microsoft.com/office/2006/metadata/properties" ma:root="true" ma:fieldsID="089125d0eb25374cf6ecdf92e0752952" ns3:_="" ns4:_="">
    <xsd:import namespace="bb08e283-04d7-482c-ab23-b1a5c74af028"/>
    <xsd:import namespace="c5c12b82-ee43-4ad8-b2a9-169ae01bd9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08e283-04d7-482c-ab23-b1a5c74af0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c12b82-ee43-4ad8-b2a9-169ae01bd9f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41F800-35D9-49FA-AF06-C575DD2DBC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08e283-04d7-482c-ab23-b1a5c74af028"/>
    <ds:schemaRef ds:uri="c5c12b82-ee43-4ad8-b2a9-169ae01bd9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EB9409-B3A5-468B-9D38-125DA4CA91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26BCFE-8FED-40C2-8CD0-152418CFB37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Microsoft Word Document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CC133387</dc:creator>
  <cp:lastModifiedBy>CC133387</cp:lastModifiedBy>
  <cp:revision>2</cp:revision>
  <dcterms:created xsi:type="dcterms:W3CDTF">2021-06-22T11:44:42Z</dcterms:created>
  <dcterms:modified xsi:type="dcterms:W3CDTF">2021-06-22T12:29:14Z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0x010100B62FEFBDA073394CB5C2F583958638F9</vt:lpwstr>
  </property>
</Properties>
</file>