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2" r:id="rId3"/>
    <p:sldId id="278" r:id="rId4"/>
    <p:sldId id="279" r:id="rId5"/>
    <p:sldId id="263" r:id="rId6"/>
    <p:sldId id="264" r:id="rId7"/>
    <p:sldId id="265" r:id="rId8"/>
    <p:sldId id="266" r:id="rId9"/>
    <p:sldId id="281" r:id="rId10"/>
    <p:sldId id="282" r:id="rId11"/>
    <p:sldId id="280" r:id="rId12"/>
    <p:sldId id="271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031CB-3530-4D59-9403-084B5708E49F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FAC8D-92BB-4936-9844-C4041C06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48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DFBBB-A694-476E-976A-71F9E9D39F2C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F63E-B8F6-4C9C-BF16-C32AD1D18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5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4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5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903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9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270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81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02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2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0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0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7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7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5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B74D-14B4-414A-8779-3E94C67EE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06/04/2022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0AD4DD-392B-42DB-9BE1-3C1D5D7761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337617" y="764704"/>
            <a:ext cx="6480720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prstClr val="white"/>
                </a:solidFill>
              </a:rPr>
              <a:t>Learning 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9056" y="1844824"/>
            <a:ext cx="797266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To </a:t>
            </a:r>
            <a:r>
              <a:rPr lang="en-GB" sz="3600" dirty="0">
                <a:solidFill>
                  <a:prstClr val="black"/>
                </a:solidFill>
              </a:rPr>
              <a:t>practise our descriptive writing skills to create effective settings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179471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Wednesday </a:t>
            </a:r>
            <a:r>
              <a:rPr lang="en-GB" u="sng" dirty="0"/>
              <a:t>6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April 2022</a:t>
            </a:r>
            <a:endParaRPr lang="en-GB" u="sng" dirty="0"/>
          </a:p>
        </p:txBody>
      </p:sp>
      <p:pic>
        <p:nvPicPr>
          <p:cNvPr id="6" name="Picture 5" descr="Ride of Passage: Presski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110" y="3140968"/>
            <a:ext cx="5627153" cy="3717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9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istockphoto.com/file_thumbview_approve/7938700/2/istockphoto_7938700-five-senses-ic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885" y="197023"/>
            <a:ext cx="1071737" cy="10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7206" y="259805"/>
            <a:ext cx="680306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Can we add adjectives to some of these nouns to improve the description, think about how it smells, looks, feels like and sounds like.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9" name="Picture 8" descr="Ride of Passage: Presski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018"/>
            <a:ext cx="7560840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91880" y="5354573"/>
            <a:ext cx="525658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Describe this setting. You must </a:t>
            </a:r>
            <a:r>
              <a:rPr lang="en-GB" b="1" dirty="0" smtClean="0">
                <a:solidFill>
                  <a:prstClr val="black"/>
                </a:solidFill>
              </a:rPr>
              <a:t>include four of the five senses. You could include </a:t>
            </a:r>
            <a:r>
              <a:rPr lang="en-GB" b="1" dirty="0">
                <a:solidFill>
                  <a:prstClr val="black"/>
                </a:solidFill>
              </a:rPr>
              <a:t>a simile (comparing two things using </a:t>
            </a:r>
            <a:r>
              <a:rPr lang="en-GB" b="1" i="1" dirty="0">
                <a:solidFill>
                  <a:prstClr val="black"/>
                </a:solidFill>
              </a:rPr>
              <a:t>like </a:t>
            </a:r>
            <a:r>
              <a:rPr lang="en-GB" b="1" dirty="0">
                <a:solidFill>
                  <a:prstClr val="black"/>
                </a:solidFill>
              </a:rPr>
              <a:t>or </a:t>
            </a:r>
            <a:r>
              <a:rPr lang="en-GB" b="1" i="1" dirty="0" smtClean="0">
                <a:solidFill>
                  <a:prstClr val="black"/>
                </a:solidFill>
              </a:rPr>
              <a:t>as.</a:t>
            </a:r>
          </a:p>
          <a:p>
            <a:r>
              <a:rPr lang="en-GB" b="1" i="1" dirty="0" smtClean="0">
                <a:solidFill>
                  <a:prstClr val="black"/>
                </a:solidFill>
              </a:rPr>
              <a:t>Can you make sure you are using a range of word classes in your description.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istockphoto.com/file_thumbview_approve/7938700/2/istockphoto_7938700-five-senses-ic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885" y="197023"/>
            <a:ext cx="1071737" cy="10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7206" y="259805"/>
            <a:ext cx="68030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What verbs can you see? Can we add adverbs to these? Can we improve these words?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9" name="Picture 8" descr="Ride of Passage: Presski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018"/>
            <a:ext cx="7560840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91880" y="5354573"/>
            <a:ext cx="525658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Describe this setting. You must </a:t>
            </a:r>
            <a:r>
              <a:rPr lang="en-GB" b="1" dirty="0" smtClean="0">
                <a:solidFill>
                  <a:prstClr val="black"/>
                </a:solidFill>
              </a:rPr>
              <a:t>include four of the five senses. You could include </a:t>
            </a:r>
            <a:r>
              <a:rPr lang="en-GB" b="1" dirty="0">
                <a:solidFill>
                  <a:prstClr val="black"/>
                </a:solidFill>
              </a:rPr>
              <a:t>a simile (comparing two things using </a:t>
            </a:r>
            <a:r>
              <a:rPr lang="en-GB" b="1" i="1" dirty="0">
                <a:solidFill>
                  <a:prstClr val="black"/>
                </a:solidFill>
              </a:rPr>
              <a:t>like </a:t>
            </a:r>
            <a:r>
              <a:rPr lang="en-GB" b="1" dirty="0">
                <a:solidFill>
                  <a:prstClr val="black"/>
                </a:solidFill>
              </a:rPr>
              <a:t>or </a:t>
            </a:r>
            <a:r>
              <a:rPr lang="en-GB" b="1" i="1" dirty="0" smtClean="0">
                <a:solidFill>
                  <a:prstClr val="black"/>
                </a:solidFill>
              </a:rPr>
              <a:t>as.</a:t>
            </a:r>
          </a:p>
          <a:p>
            <a:r>
              <a:rPr lang="en-GB" b="1" i="1" dirty="0" smtClean="0">
                <a:solidFill>
                  <a:prstClr val="black"/>
                </a:solidFill>
              </a:rPr>
              <a:t>Can you make sure you are using a range of word classes in your description.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3453" y="399457"/>
            <a:ext cx="691276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1F497D">
                    <a:lumMod val="75000"/>
                  </a:srgbClr>
                </a:solidFill>
                <a:latin typeface="Cooper Black" pitchFamily="18" charset="0"/>
              </a:rPr>
              <a:t>Self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prstClr val="black"/>
                </a:solidFill>
              </a:rPr>
              <a:t>Read through your paragraph. Have you included: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2348880"/>
            <a:ext cx="5544616" cy="397031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>
                <a:solidFill>
                  <a:prstClr val="black"/>
                </a:solidFill>
              </a:rPr>
              <a:t>Interesting verbs</a:t>
            </a:r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>
                <a:solidFill>
                  <a:prstClr val="black"/>
                </a:solidFill>
              </a:rPr>
              <a:t>Interesting </a:t>
            </a:r>
            <a:r>
              <a:rPr lang="en-GB" sz="2400" b="1" dirty="0" smtClean="0">
                <a:solidFill>
                  <a:prstClr val="black"/>
                </a:solidFill>
              </a:rPr>
              <a:t>adverbs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prstClr val="black"/>
                </a:solidFill>
              </a:rPr>
              <a:t>Interesting nouns</a:t>
            </a:r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>
                <a:solidFill>
                  <a:prstClr val="black"/>
                </a:solidFill>
              </a:rPr>
              <a:t>Interesting nouns</a:t>
            </a:r>
            <a:endParaRPr lang="en-GB" sz="24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prstClr val="black"/>
                </a:solidFill>
              </a:rPr>
              <a:t>A simile</a:t>
            </a:r>
            <a:endParaRPr lang="en-GB" sz="2400" b="1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>
                <a:solidFill>
                  <a:prstClr val="black"/>
                </a:solidFill>
              </a:rPr>
              <a:t>Which senses have you appealed to?</a:t>
            </a:r>
          </a:p>
        </p:txBody>
      </p:sp>
    </p:spTree>
    <p:extLst>
      <p:ext uri="{BB962C8B-B14F-4D97-AF65-F5344CB8AC3E}">
        <p14:creationId xmlns:p14="http://schemas.microsoft.com/office/powerpoint/2010/main" val="24454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45869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Starter (5 minutes)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132856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Jarman" panose="00000400000000000000" pitchFamily="2" charset="0"/>
              </a:rPr>
              <a:t>What is a determiner?</a:t>
            </a:r>
            <a:endParaRPr lang="en-GB" sz="4400" dirty="0">
              <a:latin typeface="Jarman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3. Possessive determiners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en-GB" sz="3200" dirty="0" smtClean="0"/>
              <a:t>My, your, his, her, its, our and their, before a noun, will be possessive determiners.</a:t>
            </a:r>
          </a:p>
          <a:p>
            <a:r>
              <a:rPr lang="en-GB" sz="3200" dirty="0" smtClean="0"/>
              <a:t>Mine, yours, his, hers, its, ours and theirs, on their own, are pronouns not determiners.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My</a:t>
            </a:r>
            <a:r>
              <a:rPr lang="en-GB" sz="2800" dirty="0" smtClean="0">
                <a:solidFill>
                  <a:srgbClr val="FFFF00"/>
                </a:solidFill>
              </a:rPr>
              <a:t> writing is neater than yours.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The dog ate </a:t>
            </a:r>
            <a:r>
              <a:rPr lang="en-GB" sz="2800" dirty="0" smtClean="0">
                <a:solidFill>
                  <a:srgbClr val="FF0000"/>
                </a:solidFill>
              </a:rPr>
              <a:t>its</a:t>
            </a:r>
            <a:r>
              <a:rPr lang="en-GB" sz="2800" dirty="0" smtClean="0">
                <a:solidFill>
                  <a:srgbClr val="FFFF00"/>
                </a:solidFill>
              </a:rPr>
              <a:t> food quickly.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His</a:t>
            </a:r>
            <a:r>
              <a:rPr lang="en-GB" sz="2800" dirty="0" smtClean="0">
                <a:solidFill>
                  <a:srgbClr val="FFFF00"/>
                </a:solidFill>
              </a:rPr>
              <a:t> class are so lazy.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Her</a:t>
            </a:r>
            <a:r>
              <a:rPr lang="en-GB" sz="2800" dirty="0" smtClean="0">
                <a:solidFill>
                  <a:srgbClr val="FFFF00"/>
                </a:solidFill>
              </a:rPr>
              <a:t> singing was more tuneful than his.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Their</a:t>
            </a:r>
            <a:r>
              <a:rPr lang="en-GB" sz="2800" dirty="0" smtClean="0">
                <a:solidFill>
                  <a:srgbClr val="FFFF00"/>
                </a:solidFill>
              </a:rPr>
              <a:t> team beat ours.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It’s not </a:t>
            </a:r>
            <a:r>
              <a:rPr lang="en-GB" sz="2800" dirty="0" smtClean="0">
                <a:solidFill>
                  <a:srgbClr val="FF0000"/>
                </a:solidFill>
              </a:rPr>
              <a:t>their</a:t>
            </a:r>
            <a:r>
              <a:rPr lang="en-GB" sz="2800" dirty="0" smtClean="0">
                <a:solidFill>
                  <a:srgbClr val="FFFF00"/>
                </a:solidFill>
              </a:rPr>
              <a:t> fault </a:t>
            </a:r>
            <a:r>
              <a:rPr lang="en-GB" sz="2800" dirty="0" smtClean="0">
                <a:solidFill>
                  <a:srgbClr val="FF0000"/>
                </a:solidFill>
              </a:rPr>
              <a:t>her</a:t>
            </a:r>
            <a:r>
              <a:rPr lang="en-GB" sz="2800" dirty="0" smtClean="0">
                <a:solidFill>
                  <a:srgbClr val="FFFF00"/>
                </a:solidFill>
              </a:rPr>
              <a:t> coat got lost.</a:t>
            </a:r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8424" y="6636122"/>
            <a:ext cx="75557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determiners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5176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>
                <a:solidFill>
                  <a:srgbClr val="FFFF00"/>
                </a:solidFill>
              </a:rPr>
              <a:t>Can you identify the possessive determiners in the sentences below?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95320" cy="471339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She polished his shoes then hers.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It’s a shame that its saddle is so small.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Her feet were smellier than his.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His cakes were sold whereas our biscuits weren’t.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Our job is to make sure their cars are cleaned properly.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Ours is not an easy task.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It was my word against his.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Your bedtime should be after hers.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8424" y="6636122"/>
            <a:ext cx="755576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determiners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759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1495" y="548680"/>
            <a:ext cx="2962672" cy="7920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4800" b="1" dirty="0" smtClean="0"/>
              <a:t>Setting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3888432" cy="4248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600" dirty="0" smtClean="0"/>
              <a:t>When you write about a setting, you need to make sure you use lots of description so a reader can picture themselves there.</a:t>
            </a:r>
          </a:p>
          <a:p>
            <a:pPr>
              <a:buNone/>
            </a:pPr>
            <a:endParaRPr lang="en-GB" sz="2600" dirty="0" smtClean="0"/>
          </a:p>
          <a:p>
            <a:r>
              <a:rPr lang="en-GB" sz="2600" dirty="0" smtClean="0"/>
              <a:t>Effective descriptions appeal to the senses.</a:t>
            </a:r>
          </a:p>
        </p:txBody>
      </p:sp>
      <p:pic>
        <p:nvPicPr>
          <p:cNvPr id="6" name="Picture 2" descr="http://3.bp.blogspot.com/_mD3jinJ3a1k/SKr2cA4isWI/AAAAAAAABAc/1g0LfsTXgKs/s400/5-sen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603134" cy="342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46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46657"/>
            <a:ext cx="81331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One morning there was a different smell in the air</a:t>
            </a:r>
            <a:r>
              <a:rPr lang="en-GB" sz="2000" b="1" dirty="0">
                <a:solidFill>
                  <a:prstClr val="black"/>
                </a:solidFill>
              </a:rPr>
              <a:t>, and the ship was moving oddly, with a brisker rocking from side to side instead of the plunging and soaring.  </a:t>
            </a:r>
            <a:r>
              <a:rPr lang="en-GB" sz="2000" b="1" dirty="0" err="1">
                <a:solidFill>
                  <a:prstClr val="black"/>
                </a:solidFill>
              </a:rPr>
              <a:t>Lyra</a:t>
            </a:r>
            <a:r>
              <a:rPr lang="en-GB" sz="2000" b="1" dirty="0">
                <a:solidFill>
                  <a:prstClr val="black"/>
                </a:solidFill>
              </a:rPr>
              <a:t> was on deck a minute after she woke up, </a:t>
            </a:r>
            <a:r>
              <a:rPr lang="en-GB" sz="2000" b="1" dirty="0">
                <a:solidFill>
                  <a:srgbClr val="0070C0"/>
                </a:solidFill>
              </a:rPr>
              <a:t>gazing greedily at the land: such a strange sight, after all that water, </a:t>
            </a:r>
            <a:r>
              <a:rPr lang="en-GB" sz="2000" b="1" dirty="0">
                <a:solidFill>
                  <a:prstClr val="black"/>
                </a:solidFill>
              </a:rPr>
              <a:t>for though they had only been at sea a few days, </a:t>
            </a:r>
            <a:r>
              <a:rPr lang="en-GB" sz="2000" b="1" dirty="0" err="1">
                <a:solidFill>
                  <a:prstClr val="black"/>
                </a:solidFill>
              </a:rPr>
              <a:t>Lyra</a:t>
            </a:r>
            <a:r>
              <a:rPr lang="en-GB" sz="2000" b="1" dirty="0">
                <a:solidFill>
                  <a:prstClr val="black"/>
                </a:solidFill>
              </a:rPr>
              <a:t> felt as if they’d been on the ocean for months.  </a:t>
            </a:r>
            <a:r>
              <a:rPr lang="en-GB" sz="2000" b="1" dirty="0">
                <a:solidFill>
                  <a:srgbClr val="0070C0"/>
                </a:solidFill>
              </a:rPr>
              <a:t>Directly ahead of the ship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sz="2000" b="1" dirty="0">
                <a:solidFill>
                  <a:srgbClr val="0070C0"/>
                </a:solidFill>
              </a:rPr>
              <a:t>a mountain rose, green-flanked and snow capped, and a little town and harbour lay below it: wooden houses with steep roofs, an oratory spire, cranes in the harbour, and </a:t>
            </a:r>
            <a:r>
              <a:rPr lang="en-GB" sz="2000" b="1" dirty="0">
                <a:solidFill>
                  <a:srgbClr val="F636E8"/>
                </a:solidFill>
              </a:rPr>
              <a:t>clouds of gulls wheeling and crying</a:t>
            </a:r>
            <a:r>
              <a:rPr lang="en-GB" sz="2000" b="1" dirty="0">
                <a:solidFill>
                  <a:srgbClr val="C00000"/>
                </a:solidFill>
              </a:rPr>
              <a:t>.  </a:t>
            </a:r>
            <a:r>
              <a:rPr lang="en-GB" sz="2000" b="1" dirty="0">
                <a:solidFill>
                  <a:srgbClr val="00B050"/>
                </a:solidFill>
              </a:rPr>
              <a:t>The smell was of fish, but mixed with it came land smells too: pine-resin and earth and something animal and musky, and something else that was cold and blank and wild: it might have been snow.  It was the smell of the North.</a:t>
            </a:r>
          </a:p>
          <a:p>
            <a:r>
              <a:rPr lang="en-GB" sz="2000" b="1" dirty="0">
                <a:solidFill>
                  <a:prstClr val="black"/>
                </a:solidFill>
              </a:rPr>
              <a:t>	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293096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Seals frisked around the ship, showing their clown-faces above the water before sinking back without a splash.  </a:t>
            </a:r>
            <a:r>
              <a:rPr lang="en-GB" sz="2000" b="1" dirty="0">
                <a:solidFill>
                  <a:srgbClr val="7030A0"/>
                </a:solidFill>
              </a:rPr>
              <a:t>The wind that lifted spray off the white-capped waves was monstrously cold, and searched out every gap in </a:t>
            </a:r>
            <a:r>
              <a:rPr lang="en-GB" sz="2000" b="1" dirty="0" err="1">
                <a:solidFill>
                  <a:srgbClr val="7030A0"/>
                </a:solidFill>
              </a:rPr>
              <a:t>Lyra’s</a:t>
            </a:r>
            <a:r>
              <a:rPr lang="en-GB" sz="2000" b="1" dirty="0">
                <a:solidFill>
                  <a:srgbClr val="7030A0"/>
                </a:solidFill>
              </a:rPr>
              <a:t> </a:t>
            </a:r>
            <a:r>
              <a:rPr lang="en-GB" sz="2000" b="1" dirty="0" err="1">
                <a:solidFill>
                  <a:srgbClr val="7030A0"/>
                </a:solidFill>
              </a:rPr>
              <a:t>wolfskin</a:t>
            </a:r>
            <a:r>
              <a:rPr lang="en-GB" sz="2000" b="1" dirty="0">
                <a:solidFill>
                  <a:srgbClr val="7030A0"/>
                </a:solidFill>
              </a:rPr>
              <a:t>.</a:t>
            </a:r>
          </a:p>
          <a:p>
            <a:endParaRPr lang="en-GB" sz="2000" b="1" dirty="0">
              <a:solidFill>
                <a:prstClr val="black"/>
              </a:solidFill>
            </a:endParaRPr>
          </a:p>
        </p:txBody>
      </p:sp>
      <p:pic>
        <p:nvPicPr>
          <p:cNvPr id="23556" name="Picture 4" descr="http://www.istockphoto.com/file_thumbview_approve/7938700/2/istockphoto_7938700-five-senses-ic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23" y="4168865"/>
            <a:ext cx="2636104" cy="26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62070" y="3879790"/>
            <a:ext cx="8600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SIGHT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2008" y="3887734"/>
            <a:ext cx="1114394" cy="369332"/>
          </a:xfrm>
          <a:prstGeom prst="rect">
            <a:avLst/>
          </a:prstGeom>
          <a:ln>
            <a:solidFill>
              <a:srgbClr val="F636E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636E8"/>
                </a:solidFill>
              </a:rPr>
              <a:t>HEARING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2079" y="4725144"/>
            <a:ext cx="860009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TOUCH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36865" y="5478137"/>
            <a:ext cx="860009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79646">
                    <a:lumMod val="75000"/>
                  </a:srgbClr>
                </a:solidFill>
              </a:rPr>
              <a:t>TASTE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3379" y="5486917"/>
            <a:ext cx="860009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SMELL</a:t>
            </a:r>
          </a:p>
        </p:txBody>
      </p:sp>
    </p:spTree>
    <p:extLst>
      <p:ext uri="{BB962C8B-B14F-4D97-AF65-F5344CB8AC3E}">
        <p14:creationId xmlns:p14="http://schemas.microsoft.com/office/powerpoint/2010/main" val="8768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92888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prstClr val="white"/>
                </a:solidFill>
              </a:rPr>
              <a:t>TASK:</a:t>
            </a:r>
            <a:r>
              <a:rPr lang="en-GB" sz="2800" dirty="0">
                <a:solidFill>
                  <a:prstClr val="white"/>
                </a:solidFill>
              </a:rPr>
              <a:t> </a:t>
            </a:r>
            <a:r>
              <a:rPr lang="en-GB" sz="3200" dirty="0">
                <a:solidFill>
                  <a:prstClr val="white"/>
                </a:solidFill>
              </a:rPr>
              <a:t>You  are going to be shown a </a:t>
            </a:r>
            <a:r>
              <a:rPr lang="en-GB" sz="3200" dirty="0" smtClean="0">
                <a:solidFill>
                  <a:prstClr val="white"/>
                </a:solidFill>
              </a:rPr>
              <a:t>setting. </a:t>
            </a:r>
            <a:endParaRPr lang="en-GB" sz="3200" dirty="0">
              <a:solidFill>
                <a:prstClr val="white"/>
              </a:solidFill>
            </a:endParaRPr>
          </a:p>
          <a:p>
            <a:r>
              <a:rPr lang="en-GB" sz="3200" dirty="0">
                <a:solidFill>
                  <a:prstClr val="white"/>
                </a:solidFill>
              </a:rPr>
              <a:t>See if you can experiment with appealing to different senses</a:t>
            </a:r>
            <a:r>
              <a:rPr lang="en-GB" sz="3200" dirty="0" smtClean="0">
                <a:solidFill>
                  <a:prstClr val="white"/>
                </a:solidFill>
              </a:rPr>
              <a:t>. To write a description of it.</a:t>
            </a:r>
            <a:endParaRPr lang="en-GB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istockphoto.com/file_thumbview_approve/7938700/2/istockphoto_7938700-five-senses-ic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885" y="197023"/>
            <a:ext cx="1071737" cy="10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7206" y="259805"/>
            <a:ext cx="269861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Vocabulary ideas: </a:t>
            </a:r>
            <a:r>
              <a:rPr lang="en-GB" dirty="0">
                <a:solidFill>
                  <a:prstClr val="black"/>
                </a:solidFill>
              </a:rPr>
              <a:t> dilapidated, overgrown, wilderness, lonely, broken.</a:t>
            </a:r>
          </a:p>
        </p:txBody>
      </p:sp>
      <p:pic>
        <p:nvPicPr>
          <p:cNvPr id="9" name="Picture 8" descr="Ride of Passage: Presski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018"/>
            <a:ext cx="7560840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91880" y="5354573"/>
            <a:ext cx="525658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Describe this setting. You must </a:t>
            </a:r>
            <a:r>
              <a:rPr lang="en-GB" b="1" dirty="0" smtClean="0">
                <a:solidFill>
                  <a:prstClr val="black"/>
                </a:solidFill>
              </a:rPr>
              <a:t>include four of the five senses. You could include </a:t>
            </a:r>
            <a:r>
              <a:rPr lang="en-GB" b="1" dirty="0">
                <a:solidFill>
                  <a:prstClr val="black"/>
                </a:solidFill>
              </a:rPr>
              <a:t>a simile (comparing two things using </a:t>
            </a:r>
            <a:r>
              <a:rPr lang="en-GB" b="1" i="1" dirty="0">
                <a:solidFill>
                  <a:prstClr val="black"/>
                </a:solidFill>
              </a:rPr>
              <a:t>like </a:t>
            </a:r>
            <a:r>
              <a:rPr lang="en-GB" b="1" dirty="0">
                <a:solidFill>
                  <a:prstClr val="black"/>
                </a:solidFill>
              </a:rPr>
              <a:t>or </a:t>
            </a:r>
            <a:r>
              <a:rPr lang="en-GB" b="1" i="1" dirty="0" smtClean="0">
                <a:solidFill>
                  <a:prstClr val="black"/>
                </a:solidFill>
              </a:rPr>
              <a:t>as.</a:t>
            </a:r>
          </a:p>
          <a:p>
            <a:r>
              <a:rPr lang="en-GB" b="1" i="1" dirty="0" smtClean="0">
                <a:solidFill>
                  <a:prstClr val="black"/>
                </a:solidFill>
              </a:rPr>
              <a:t>Can you make sure you are using a range of word classes in your description.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istockphoto.com/file_thumbview_approve/7938700/2/istockphoto_7938700-five-senses-ic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885" y="197023"/>
            <a:ext cx="1071737" cy="10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7206" y="259805"/>
            <a:ext cx="68030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What nouns can you see/hear/touch/smell? Can we improve these words?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9" name="Picture 8" descr="Ride of Passage: Presski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018"/>
            <a:ext cx="7560840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91880" y="5354573"/>
            <a:ext cx="525658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Describe this setting. You must </a:t>
            </a:r>
            <a:r>
              <a:rPr lang="en-GB" b="1" dirty="0" smtClean="0">
                <a:solidFill>
                  <a:prstClr val="black"/>
                </a:solidFill>
              </a:rPr>
              <a:t>include four of the five senses. You could include </a:t>
            </a:r>
            <a:r>
              <a:rPr lang="en-GB" b="1" dirty="0">
                <a:solidFill>
                  <a:prstClr val="black"/>
                </a:solidFill>
              </a:rPr>
              <a:t>a simile (comparing two things using </a:t>
            </a:r>
            <a:r>
              <a:rPr lang="en-GB" b="1" i="1" dirty="0">
                <a:solidFill>
                  <a:prstClr val="black"/>
                </a:solidFill>
              </a:rPr>
              <a:t>like </a:t>
            </a:r>
            <a:r>
              <a:rPr lang="en-GB" b="1" dirty="0">
                <a:solidFill>
                  <a:prstClr val="black"/>
                </a:solidFill>
              </a:rPr>
              <a:t>or </a:t>
            </a:r>
            <a:r>
              <a:rPr lang="en-GB" b="1" i="1" dirty="0" smtClean="0">
                <a:solidFill>
                  <a:prstClr val="black"/>
                </a:solidFill>
              </a:rPr>
              <a:t>as.</a:t>
            </a:r>
          </a:p>
          <a:p>
            <a:r>
              <a:rPr lang="en-GB" b="1" i="1" dirty="0" smtClean="0">
                <a:solidFill>
                  <a:prstClr val="black"/>
                </a:solidFill>
              </a:rPr>
              <a:t>Can you make sure you are using a range of word classes in your description.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</TotalTime>
  <Words>757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Cooper Black</vt:lpstr>
      <vt:lpstr>Jarman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3. Possessive determiners </vt:lpstr>
      <vt:lpstr>Can you identify the possessive determiners in the sentences below?</vt:lpstr>
      <vt:lpstr>Setting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R Tomkinson</cp:lastModifiedBy>
  <cp:revision>13</cp:revision>
  <cp:lastPrinted>2015-06-18T07:49:23Z</cp:lastPrinted>
  <dcterms:created xsi:type="dcterms:W3CDTF">2012-08-07T10:56:12Z</dcterms:created>
  <dcterms:modified xsi:type="dcterms:W3CDTF">2022-04-06T08:06:06Z</dcterms:modified>
</cp:coreProperties>
</file>